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34" r:id="rId2"/>
    <p:sldId id="335" r:id="rId3"/>
    <p:sldId id="309" r:id="rId4"/>
    <p:sldId id="313" r:id="rId5"/>
    <p:sldId id="318" r:id="rId6"/>
    <p:sldId id="329" r:id="rId7"/>
    <p:sldId id="324" r:id="rId8"/>
    <p:sldId id="321" r:id="rId9"/>
    <p:sldId id="323" r:id="rId10"/>
    <p:sldId id="325" r:id="rId11"/>
    <p:sldId id="326" r:id="rId12"/>
    <p:sldId id="327" r:id="rId13"/>
    <p:sldId id="328" r:id="rId14"/>
    <p:sldId id="336" r:id="rId15"/>
    <p:sldId id="330" r:id="rId16"/>
    <p:sldId id="333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56" userDrawn="1">
          <p15:clr>
            <a:srgbClr val="A4A3A4"/>
          </p15:clr>
        </p15:guide>
        <p15:guide id="2" pos="234" userDrawn="1">
          <p15:clr>
            <a:srgbClr val="A4A3A4"/>
          </p15:clr>
        </p15:guide>
        <p15:guide id="3" pos="740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FF"/>
    <a:srgbClr val="FF00FF"/>
    <a:srgbClr val="66FFFF"/>
    <a:srgbClr val="6DB9B9"/>
    <a:srgbClr val="95CFD3"/>
    <a:srgbClr val="65B9BF"/>
    <a:srgbClr val="4299A0"/>
    <a:srgbClr val="367D82"/>
    <a:srgbClr val="3D8AA5"/>
    <a:srgbClr val="1C41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491" autoAdjust="0"/>
    <p:restoredTop sz="96391" autoAdjust="0"/>
  </p:normalViewPr>
  <p:slideViewPr>
    <p:cSldViewPr snapToGrid="0" showGuides="1">
      <p:cViewPr varScale="1">
        <p:scale>
          <a:sx n="111" d="100"/>
          <a:sy n="111" d="100"/>
        </p:scale>
        <p:origin x="312" y="-306"/>
      </p:cViewPr>
      <p:guideLst>
        <p:guide orient="horz" pos="4156"/>
        <p:guide pos="234"/>
        <p:guide pos="7401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A5096D-D1AF-40AD-8EA5-2CE1EDEF985F}" type="datetimeFigureOut">
              <a:rPr lang="zh-CN" altLang="en-US" smtClean="0"/>
              <a:t>2020/2/10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C2F98A-9D03-4A19-A29B-036FFBD3C3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7634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2F98A-9D03-4A19-A29B-036FFBD3C32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42280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2F98A-9D03-4A19-A29B-036FFBD3C32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02723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2F98A-9D03-4A19-A29B-036FFBD3C32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04587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2F98A-9D03-4A19-A29B-036FFBD3C32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4075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2F98A-9D03-4A19-A29B-036FFBD3C32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8030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2F98A-9D03-4A19-A29B-036FFBD3C32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93393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2F98A-9D03-4A19-A29B-036FFBD3C32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65294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2F98A-9D03-4A19-A29B-036FFBD3C32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3891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2F98A-9D03-4A19-A29B-036FFBD3C32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61747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2F98A-9D03-4A19-A29B-036FFBD3C32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21485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2F98A-9D03-4A19-A29B-036FFBD3C32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60327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2F98A-9D03-4A19-A29B-036FFBD3C32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45126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2F98A-9D03-4A19-A29B-036FFBD3C32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62781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C2F98A-9D03-4A19-A29B-036FFBD3C32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45968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445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07236-F136-4D84-8F22-3A6B0F9413E1}" type="datetimeFigureOut">
              <a:rPr lang="zh-CN" altLang="en-US" smtClean="0"/>
              <a:t>2020/2/10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05858-6C61-4D88-AFA5-17A3B25C29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6470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07236-F136-4D84-8F22-3A6B0F9413E1}" type="datetimeFigureOut">
              <a:rPr lang="zh-CN" altLang="en-US" smtClean="0"/>
              <a:t>2020/2/10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05858-6C61-4D88-AFA5-17A3B25C29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443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600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1029" y="6099843"/>
            <a:ext cx="3277281" cy="52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475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07236-F136-4D84-8F22-3A6B0F9413E1}" type="datetimeFigureOut">
              <a:rPr lang="zh-CN" altLang="en-US" smtClean="0"/>
              <a:t>2020/2/10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05858-6C61-4D88-AFA5-17A3B25C29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9621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07236-F136-4D84-8F22-3A6B0F9413E1}" type="datetimeFigureOut">
              <a:rPr lang="zh-CN" altLang="en-US" smtClean="0"/>
              <a:t>2020/2/10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05858-6C61-4D88-AFA5-17A3B25C297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8868153" y="6459700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www.1ppt.com/jiaoan/  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89772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07236-F136-4D84-8F22-3A6B0F9413E1}" type="datetimeFigureOut">
              <a:rPr lang="zh-CN" altLang="en-US" smtClean="0"/>
              <a:t>2020/2/10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05858-6C61-4D88-AFA5-17A3B25C29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571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07236-F136-4D84-8F22-3A6B0F9413E1}" type="datetimeFigureOut">
              <a:rPr lang="zh-CN" altLang="en-US" smtClean="0"/>
              <a:t>2020/2/10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05858-6C61-4D88-AFA5-17A3B25C29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8159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07236-F136-4D84-8F22-3A6B0F9413E1}" type="datetimeFigureOut">
              <a:rPr lang="zh-CN" altLang="en-US" smtClean="0"/>
              <a:t>2020/2/10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05858-6C61-4D88-AFA5-17A3B25C29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3630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107236-F136-4D84-8F22-3A6B0F9413E1}" type="datetimeFigureOut">
              <a:rPr lang="zh-CN" altLang="en-US" smtClean="0"/>
              <a:t>2020/2/10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05858-6C61-4D88-AFA5-17A3B25C29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4243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107236-F136-4D84-8F22-3A6B0F9413E1}" type="datetimeFigureOut">
              <a:rPr lang="zh-CN" altLang="en-US" smtClean="0"/>
              <a:t>2020/2/10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E05858-6C61-4D88-AFA5-17A3B25C297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4645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4063149" y="-7337475"/>
            <a:ext cx="9592800" cy="9592800"/>
            <a:chOff x="1218249" y="-8313393"/>
            <a:chExt cx="9592800" cy="9592800"/>
          </a:xfrm>
        </p:grpSpPr>
        <p:sp>
          <p:nvSpPr>
            <p:cNvPr id="4" name="椭圆 3"/>
            <p:cNvSpPr/>
            <p:nvPr/>
          </p:nvSpPr>
          <p:spPr>
            <a:xfrm>
              <a:off x="1290249" y="-8241393"/>
              <a:ext cx="9448800" cy="9448800"/>
            </a:xfrm>
            <a:prstGeom prst="ellipse">
              <a:avLst/>
            </a:prstGeom>
            <a:no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1218249" y="-3284583"/>
              <a:ext cx="144000" cy="144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/>
            <p:cNvSpPr/>
            <p:nvPr/>
          </p:nvSpPr>
          <p:spPr>
            <a:xfrm>
              <a:off x="6014649" y="1135407"/>
              <a:ext cx="144000" cy="144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10667049" y="-3356583"/>
              <a:ext cx="144000" cy="144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6014649" y="-8313393"/>
              <a:ext cx="144000" cy="144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-5601651" y="1352550"/>
            <a:ext cx="9592800" cy="9592800"/>
            <a:chOff x="1218249" y="-8313393"/>
            <a:chExt cx="9592800" cy="9592800"/>
          </a:xfrm>
        </p:grpSpPr>
        <p:sp>
          <p:nvSpPr>
            <p:cNvPr id="11" name="椭圆 10"/>
            <p:cNvSpPr/>
            <p:nvPr/>
          </p:nvSpPr>
          <p:spPr>
            <a:xfrm>
              <a:off x="1290249" y="-8241393"/>
              <a:ext cx="9448800" cy="9448800"/>
            </a:xfrm>
            <a:prstGeom prst="ellipse">
              <a:avLst/>
            </a:prstGeom>
            <a:no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1218249" y="-3284583"/>
              <a:ext cx="144000" cy="144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6014649" y="1135407"/>
              <a:ext cx="144000" cy="144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10667049" y="-3356583"/>
              <a:ext cx="144000" cy="144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6014649" y="-8313393"/>
              <a:ext cx="144000" cy="144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9790749" y="-2243521"/>
            <a:ext cx="9592800" cy="9592800"/>
            <a:chOff x="1218249" y="-8313393"/>
            <a:chExt cx="9592800" cy="9592800"/>
          </a:xfrm>
        </p:grpSpPr>
        <p:sp>
          <p:nvSpPr>
            <p:cNvPr id="17" name="椭圆 16"/>
            <p:cNvSpPr/>
            <p:nvPr/>
          </p:nvSpPr>
          <p:spPr>
            <a:xfrm>
              <a:off x="1290249" y="-8241393"/>
              <a:ext cx="9448800" cy="9448800"/>
            </a:xfrm>
            <a:prstGeom prst="ellipse">
              <a:avLst/>
            </a:prstGeom>
            <a:no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1218249" y="-3284583"/>
              <a:ext cx="144000" cy="144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6014649" y="1135407"/>
              <a:ext cx="144000" cy="144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10667049" y="-3356583"/>
              <a:ext cx="144000" cy="144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6014649" y="-8313393"/>
              <a:ext cx="144000" cy="144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Group 7">
            <a:extLst>
              <a:ext uri="{FF2B5EF4-FFF2-40B4-BE49-F238E27FC236}">
                <a16:creationId xmlns:a16="http://schemas.microsoft.com/office/drawing/2014/main" id="{D0B11D52-2D2A-47E9-8A08-27A67ED5F477}"/>
              </a:ext>
            </a:extLst>
          </p:cNvPr>
          <p:cNvGrpSpPr/>
          <p:nvPr/>
        </p:nvGrpSpPr>
        <p:grpSpPr>
          <a:xfrm>
            <a:off x="2697699" y="121306"/>
            <a:ext cx="6067597" cy="3998426"/>
            <a:chOff x="2010490" y="69385"/>
            <a:chExt cx="6067597" cy="3998426"/>
          </a:xfrm>
        </p:grpSpPr>
        <p:sp>
          <p:nvSpPr>
            <p:cNvPr id="25" name="Oval 50">
              <a:extLst>
                <a:ext uri="{FF2B5EF4-FFF2-40B4-BE49-F238E27FC236}">
                  <a16:creationId xmlns:a16="http://schemas.microsoft.com/office/drawing/2014/main" id="{51110724-A962-449F-B99C-76700914436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800227" y="1782227"/>
              <a:ext cx="590289" cy="666693"/>
            </a:xfrm>
            <a:custGeom>
              <a:avLst/>
              <a:gdLst/>
              <a:ahLst/>
              <a:cxnLst/>
              <a:rect l="l" t="t" r="r" b="b"/>
              <a:pathLst>
                <a:path w="2868687" h="3240000">
                  <a:moveTo>
                    <a:pt x="1433799" y="2290728"/>
                  </a:moveTo>
                  <a:cubicBezTo>
                    <a:pt x="1317650" y="2346839"/>
                    <a:pt x="1203301" y="2394700"/>
                    <a:pt x="1093028" y="2434329"/>
                  </a:cubicBezTo>
                  <a:cubicBezTo>
                    <a:pt x="1167481" y="2812207"/>
                    <a:pt x="1292592" y="3060000"/>
                    <a:pt x="1434343" y="3060000"/>
                  </a:cubicBezTo>
                  <a:cubicBezTo>
                    <a:pt x="1576138" y="3060000"/>
                    <a:pt x="1701284" y="2812053"/>
                    <a:pt x="1774025" y="2433735"/>
                  </a:cubicBezTo>
                  <a:cubicBezTo>
                    <a:pt x="1663854" y="2394452"/>
                    <a:pt x="1549823" y="2346469"/>
                    <a:pt x="1433799" y="2290728"/>
                  </a:cubicBezTo>
                  <a:close/>
                  <a:moveTo>
                    <a:pt x="1824954" y="2078037"/>
                  </a:moveTo>
                  <a:cubicBezTo>
                    <a:pt x="1794480" y="2097450"/>
                    <a:pt x="1763147" y="2116057"/>
                    <a:pt x="1731343" y="2134419"/>
                  </a:cubicBezTo>
                  <a:lnTo>
                    <a:pt x="1635415" y="2187161"/>
                  </a:lnTo>
                  <a:cubicBezTo>
                    <a:pt x="1691788" y="2215044"/>
                    <a:pt x="1747931" y="2239109"/>
                    <a:pt x="1803378" y="2259350"/>
                  </a:cubicBezTo>
                  <a:cubicBezTo>
                    <a:pt x="1812120" y="2201101"/>
                    <a:pt x="1819148" y="2140526"/>
                    <a:pt x="1824954" y="2078037"/>
                  </a:cubicBezTo>
                  <a:close/>
                  <a:moveTo>
                    <a:pt x="1042306" y="2077178"/>
                  </a:moveTo>
                  <a:cubicBezTo>
                    <a:pt x="1047949" y="2140175"/>
                    <a:pt x="1055328" y="2201182"/>
                    <a:pt x="1063873" y="2259905"/>
                  </a:cubicBezTo>
                  <a:cubicBezTo>
                    <a:pt x="1119365" y="2238275"/>
                    <a:pt x="1176217" y="2214355"/>
                    <a:pt x="1233887" y="2187801"/>
                  </a:cubicBezTo>
                  <a:cubicBezTo>
                    <a:pt x="1201538" y="2170955"/>
                    <a:pt x="1169452" y="2152957"/>
                    <a:pt x="1137343" y="2134419"/>
                  </a:cubicBezTo>
                  <a:close/>
                  <a:moveTo>
                    <a:pt x="559768" y="1732679"/>
                  </a:moveTo>
                  <a:cubicBezTo>
                    <a:pt x="268524" y="1984850"/>
                    <a:pt x="116369" y="2217202"/>
                    <a:pt x="187266" y="2340000"/>
                  </a:cubicBezTo>
                  <a:cubicBezTo>
                    <a:pt x="258144" y="2462764"/>
                    <a:pt x="535307" y="2447213"/>
                    <a:pt x="899736" y="2322555"/>
                  </a:cubicBezTo>
                  <a:cubicBezTo>
                    <a:pt x="878937" y="2207297"/>
                    <a:pt x="863223" y="2084405"/>
                    <a:pt x="853746" y="1955834"/>
                  </a:cubicBezTo>
                  <a:cubicBezTo>
                    <a:pt x="747454" y="1883220"/>
                    <a:pt x="648878" y="1808453"/>
                    <a:pt x="559768" y="1732679"/>
                  </a:cubicBezTo>
                  <a:close/>
                  <a:moveTo>
                    <a:pt x="2309048" y="1730507"/>
                  </a:moveTo>
                  <a:cubicBezTo>
                    <a:pt x="2220666" y="1807660"/>
                    <a:pt x="2121792" y="1882664"/>
                    <a:pt x="2015235" y="1955625"/>
                  </a:cubicBezTo>
                  <a:cubicBezTo>
                    <a:pt x="2005364" y="2084180"/>
                    <a:pt x="1989894" y="2207119"/>
                    <a:pt x="1967330" y="2322070"/>
                  </a:cubicBezTo>
                  <a:lnTo>
                    <a:pt x="2081685" y="2358048"/>
                  </a:lnTo>
                  <a:cubicBezTo>
                    <a:pt x="2116015" y="2320492"/>
                    <a:pt x="2165526" y="2297468"/>
                    <a:pt x="2220415" y="2297468"/>
                  </a:cubicBezTo>
                  <a:cubicBezTo>
                    <a:pt x="2302230" y="2297468"/>
                    <a:pt x="2372097" y="2348622"/>
                    <a:pt x="2399287" y="2420880"/>
                  </a:cubicBezTo>
                  <a:cubicBezTo>
                    <a:pt x="2542053" y="2432945"/>
                    <a:pt x="2642630" y="2407186"/>
                    <a:pt x="2681420" y="2340000"/>
                  </a:cubicBezTo>
                  <a:cubicBezTo>
                    <a:pt x="2752393" y="2217071"/>
                    <a:pt x="2599836" y="1984353"/>
                    <a:pt x="2309048" y="1730507"/>
                  </a:cubicBezTo>
                  <a:close/>
                  <a:moveTo>
                    <a:pt x="2026056" y="1510554"/>
                  </a:moveTo>
                  <a:cubicBezTo>
                    <a:pt x="2027893" y="1546708"/>
                    <a:pt x="2028343" y="1583211"/>
                    <a:pt x="2028343" y="1620000"/>
                  </a:cubicBezTo>
                  <a:lnTo>
                    <a:pt x="2024251" y="1730716"/>
                  </a:lnTo>
                  <a:lnTo>
                    <a:pt x="2173722" y="1619092"/>
                  </a:lnTo>
                  <a:cubicBezTo>
                    <a:pt x="2127526" y="1582190"/>
                    <a:pt x="2078507" y="1545517"/>
                    <a:pt x="2026056" y="1510554"/>
                  </a:cubicBezTo>
                  <a:close/>
                  <a:moveTo>
                    <a:pt x="844436" y="1509285"/>
                  </a:moveTo>
                  <a:lnTo>
                    <a:pt x="694964" y="1620908"/>
                  </a:lnTo>
                  <a:cubicBezTo>
                    <a:pt x="741160" y="1657811"/>
                    <a:pt x="790179" y="1694484"/>
                    <a:pt x="842630" y="1729447"/>
                  </a:cubicBezTo>
                  <a:cubicBezTo>
                    <a:pt x="840793" y="1693293"/>
                    <a:pt x="840343" y="1656790"/>
                    <a:pt x="840343" y="1620000"/>
                  </a:cubicBezTo>
                  <a:close/>
                  <a:moveTo>
                    <a:pt x="1434343" y="1361184"/>
                  </a:moveTo>
                  <a:cubicBezTo>
                    <a:pt x="1573534" y="1361184"/>
                    <a:pt x="1686371" y="1474021"/>
                    <a:pt x="1686371" y="1613212"/>
                  </a:cubicBezTo>
                  <a:cubicBezTo>
                    <a:pt x="1686371" y="1752403"/>
                    <a:pt x="1573534" y="1865240"/>
                    <a:pt x="1434343" y="1865240"/>
                  </a:cubicBezTo>
                  <a:cubicBezTo>
                    <a:pt x="1295152" y="1865240"/>
                    <a:pt x="1182315" y="1752403"/>
                    <a:pt x="1182315" y="1613212"/>
                  </a:cubicBezTo>
                  <a:cubicBezTo>
                    <a:pt x="1182315" y="1474021"/>
                    <a:pt x="1295152" y="1361184"/>
                    <a:pt x="1434343" y="1361184"/>
                  </a:cubicBezTo>
                  <a:close/>
                  <a:moveTo>
                    <a:pt x="1433770" y="1149513"/>
                  </a:moveTo>
                  <a:cubicBezTo>
                    <a:pt x="1365445" y="1183896"/>
                    <a:pt x="1296585" y="1221489"/>
                    <a:pt x="1227343" y="1261466"/>
                  </a:cubicBezTo>
                  <a:lnTo>
                    <a:pt x="1027157" y="1384911"/>
                  </a:lnTo>
                  <a:cubicBezTo>
                    <a:pt x="1022222" y="1461370"/>
                    <a:pt x="1020343" y="1539922"/>
                    <a:pt x="1020343" y="1620000"/>
                  </a:cubicBezTo>
                  <a:lnTo>
                    <a:pt x="1028287" y="1855786"/>
                  </a:lnTo>
                  <a:cubicBezTo>
                    <a:pt x="1091680" y="1898065"/>
                    <a:pt x="1158394" y="1938727"/>
                    <a:pt x="1227343" y="1978535"/>
                  </a:cubicBezTo>
                  <a:lnTo>
                    <a:pt x="1434916" y="2090488"/>
                  </a:lnTo>
                  <a:cubicBezTo>
                    <a:pt x="1503241" y="2056105"/>
                    <a:pt x="1572101" y="2018511"/>
                    <a:pt x="1641343" y="1978535"/>
                  </a:cubicBezTo>
                  <a:lnTo>
                    <a:pt x="1841530" y="1855090"/>
                  </a:lnTo>
                  <a:cubicBezTo>
                    <a:pt x="1846464" y="1778631"/>
                    <a:pt x="1848343" y="1700079"/>
                    <a:pt x="1848343" y="1620000"/>
                  </a:cubicBezTo>
                  <a:lnTo>
                    <a:pt x="1840399" y="1384214"/>
                  </a:lnTo>
                  <a:cubicBezTo>
                    <a:pt x="1777006" y="1341936"/>
                    <a:pt x="1710293" y="1301274"/>
                    <a:pt x="1641343" y="1261466"/>
                  </a:cubicBezTo>
                  <a:close/>
                  <a:moveTo>
                    <a:pt x="1065308" y="980650"/>
                  </a:moveTo>
                  <a:cubicBezTo>
                    <a:pt x="1056566" y="1038899"/>
                    <a:pt x="1049538" y="1099475"/>
                    <a:pt x="1043732" y="1161964"/>
                  </a:cubicBezTo>
                  <a:cubicBezTo>
                    <a:pt x="1074206" y="1142551"/>
                    <a:pt x="1105539" y="1123943"/>
                    <a:pt x="1137343" y="1105581"/>
                  </a:cubicBezTo>
                  <a:lnTo>
                    <a:pt x="1233271" y="1052839"/>
                  </a:lnTo>
                  <a:cubicBezTo>
                    <a:pt x="1176898" y="1024957"/>
                    <a:pt x="1120756" y="1000892"/>
                    <a:pt x="1065308" y="980650"/>
                  </a:cubicBezTo>
                  <a:close/>
                  <a:moveTo>
                    <a:pt x="1804814" y="980095"/>
                  </a:moveTo>
                  <a:cubicBezTo>
                    <a:pt x="1749321" y="1001726"/>
                    <a:pt x="1692469" y="1025646"/>
                    <a:pt x="1634800" y="1052200"/>
                  </a:cubicBezTo>
                  <a:cubicBezTo>
                    <a:pt x="1667149" y="1069046"/>
                    <a:pt x="1699234" y="1087043"/>
                    <a:pt x="1731343" y="1105581"/>
                  </a:cubicBezTo>
                  <a:lnTo>
                    <a:pt x="1826380" y="1162822"/>
                  </a:lnTo>
                  <a:cubicBezTo>
                    <a:pt x="1820738" y="1099825"/>
                    <a:pt x="1813359" y="1038819"/>
                    <a:pt x="1804814" y="980095"/>
                  </a:cubicBezTo>
                  <a:close/>
                  <a:moveTo>
                    <a:pt x="2432236" y="816002"/>
                  </a:moveTo>
                  <a:cubicBezTo>
                    <a:pt x="2308930" y="820546"/>
                    <a:pt x="2149627" y="855445"/>
                    <a:pt x="1968950" y="917446"/>
                  </a:cubicBezTo>
                  <a:cubicBezTo>
                    <a:pt x="1989749" y="1032703"/>
                    <a:pt x="2005463" y="1155596"/>
                    <a:pt x="2014941" y="1284167"/>
                  </a:cubicBezTo>
                  <a:cubicBezTo>
                    <a:pt x="2121232" y="1356780"/>
                    <a:pt x="2219808" y="1431548"/>
                    <a:pt x="2308918" y="1507322"/>
                  </a:cubicBezTo>
                  <a:cubicBezTo>
                    <a:pt x="2600162" y="1255150"/>
                    <a:pt x="2752317" y="1022798"/>
                    <a:pt x="2681420" y="900000"/>
                  </a:cubicBezTo>
                  <a:cubicBezTo>
                    <a:pt x="2645694" y="838121"/>
                    <a:pt x="2557557" y="811383"/>
                    <a:pt x="2432236" y="816002"/>
                  </a:cubicBezTo>
                  <a:close/>
                  <a:moveTo>
                    <a:pt x="436450" y="816001"/>
                  </a:moveTo>
                  <a:cubicBezTo>
                    <a:pt x="311129" y="811383"/>
                    <a:pt x="222992" y="838121"/>
                    <a:pt x="187266" y="900000"/>
                  </a:cubicBezTo>
                  <a:cubicBezTo>
                    <a:pt x="158404" y="949991"/>
                    <a:pt x="166508" y="1018139"/>
                    <a:pt x="206887" y="1097970"/>
                  </a:cubicBezTo>
                  <a:cubicBezTo>
                    <a:pt x="213842" y="1096217"/>
                    <a:pt x="221021" y="1095812"/>
                    <a:pt x="228294" y="1095812"/>
                  </a:cubicBezTo>
                  <a:cubicBezTo>
                    <a:pt x="334372" y="1095812"/>
                    <a:pt x="420366" y="1181806"/>
                    <a:pt x="420366" y="1287884"/>
                  </a:cubicBezTo>
                  <a:cubicBezTo>
                    <a:pt x="420366" y="1314219"/>
                    <a:pt x="415066" y="1339317"/>
                    <a:pt x="405427" y="1362148"/>
                  </a:cubicBezTo>
                  <a:cubicBezTo>
                    <a:pt x="450585" y="1410442"/>
                    <a:pt x="502437" y="1459559"/>
                    <a:pt x="559639" y="1509493"/>
                  </a:cubicBezTo>
                  <a:cubicBezTo>
                    <a:pt x="648020" y="1432341"/>
                    <a:pt x="746894" y="1357336"/>
                    <a:pt x="853451" y="1284376"/>
                  </a:cubicBezTo>
                  <a:cubicBezTo>
                    <a:pt x="863322" y="1155820"/>
                    <a:pt x="878792" y="1032881"/>
                    <a:pt x="901357" y="917930"/>
                  </a:cubicBezTo>
                  <a:cubicBezTo>
                    <a:pt x="719999" y="855651"/>
                    <a:pt x="560119" y="820559"/>
                    <a:pt x="436450" y="816001"/>
                  </a:cubicBezTo>
                  <a:close/>
                  <a:moveTo>
                    <a:pt x="1434343" y="180000"/>
                  </a:moveTo>
                  <a:cubicBezTo>
                    <a:pt x="1292548" y="180000"/>
                    <a:pt x="1167402" y="427948"/>
                    <a:pt x="1094661" y="806265"/>
                  </a:cubicBezTo>
                  <a:cubicBezTo>
                    <a:pt x="1204832" y="845548"/>
                    <a:pt x="1318864" y="893532"/>
                    <a:pt x="1434887" y="949272"/>
                  </a:cubicBezTo>
                  <a:cubicBezTo>
                    <a:pt x="1551037" y="893162"/>
                    <a:pt x="1665385" y="845301"/>
                    <a:pt x="1775658" y="805671"/>
                  </a:cubicBezTo>
                  <a:cubicBezTo>
                    <a:pt x="1751860" y="684885"/>
                    <a:pt x="1722886" y="577390"/>
                    <a:pt x="1688823" y="487405"/>
                  </a:cubicBezTo>
                  <a:cubicBezTo>
                    <a:pt x="1688009" y="487647"/>
                    <a:pt x="1687191" y="487652"/>
                    <a:pt x="1686371" y="487652"/>
                  </a:cubicBezTo>
                  <a:cubicBezTo>
                    <a:pt x="1580293" y="487652"/>
                    <a:pt x="1494299" y="401658"/>
                    <a:pt x="1494299" y="295580"/>
                  </a:cubicBezTo>
                  <a:cubicBezTo>
                    <a:pt x="1494299" y="264819"/>
                    <a:pt x="1501530" y="235747"/>
                    <a:pt x="1516122" y="210837"/>
                  </a:cubicBezTo>
                  <a:cubicBezTo>
                    <a:pt x="1490583" y="189985"/>
                    <a:pt x="1462798" y="180000"/>
                    <a:pt x="1434343" y="180000"/>
                  </a:cubicBezTo>
                  <a:close/>
                  <a:moveTo>
                    <a:pt x="1434343" y="0"/>
                  </a:moveTo>
                  <a:cubicBezTo>
                    <a:pt x="1509303" y="0"/>
                    <a:pt x="1581019" y="37868"/>
                    <a:pt x="1646062" y="107907"/>
                  </a:cubicBezTo>
                  <a:cubicBezTo>
                    <a:pt x="1659037" y="104972"/>
                    <a:pt x="1672533" y="103508"/>
                    <a:pt x="1686371" y="103508"/>
                  </a:cubicBezTo>
                  <a:cubicBezTo>
                    <a:pt x="1792449" y="103508"/>
                    <a:pt x="1878443" y="189502"/>
                    <a:pt x="1878443" y="295580"/>
                  </a:cubicBezTo>
                  <a:cubicBezTo>
                    <a:pt x="1878443" y="342831"/>
                    <a:pt x="1861381" y="386097"/>
                    <a:pt x="1831228" y="417985"/>
                  </a:cubicBezTo>
                  <a:cubicBezTo>
                    <a:pt x="1871860" y="515668"/>
                    <a:pt x="1906636" y="628220"/>
                    <a:pt x="1935357" y="752219"/>
                  </a:cubicBezTo>
                  <a:cubicBezTo>
                    <a:pt x="2379384" y="616814"/>
                    <a:pt x="2731816" y="627289"/>
                    <a:pt x="2837304" y="810000"/>
                  </a:cubicBezTo>
                  <a:cubicBezTo>
                    <a:pt x="2942793" y="992711"/>
                    <a:pt x="2775650" y="1303161"/>
                    <a:pt x="2436521" y="1620139"/>
                  </a:cubicBezTo>
                  <a:cubicBezTo>
                    <a:pt x="2775698" y="1936928"/>
                    <a:pt x="2942777" y="2247316"/>
                    <a:pt x="2837304" y="2430000"/>
                  </a:cubicBezTo>
                  <a:cubicBezTo>
                    <a:pt x="2771439" y="2544083"/>
                    <a:pt x="2609300" y="2591017"/>
                    <a:pt x="2388706" y="2577188"/>
                  </a:cubicBezTo>
                  <a:cubicBezTo>
                    <a:pt x="2358753" y="2639691"/>
                    <a:pt x="2294480" y="2681612"/>
                    <a:pt x="2220415" y="2681612"/>
                  </a:cubicBezTo>
                  <a:cubicBezTo>
                    <a:pt x="2122541" y="2681612"/>
                    <a:pt x="2041764" y="2608405"/>
                    <a:pt x="2030773" y="2513644"/>
                  </a:cubicBezTo>
                  <a:cubicBezTo>
                    <a:pt x="1999304" y="2506661"/>
                    <a:pt x="1967635" y="2497623"/>
                    <a:pt x="1935485" y="2487821"/>
                  </a:cubicBezTo>
                  <a:cubicBezTo>
                    <a:pt x="1830610" y="2940018"/>
                    <a:pt x="1645322" y="3240000"/>
                    <a:pt x="1434343" y="3240000"/>
                  </a:cubicBezTo>
                  <a:cubicBezTo>
                    <a:pt x="1223366" y="3240000"/>
                    <a:pt x="1038079" y="2940023"/>
                    <a:pt x="933330" y="2487781"/>
                  </a:cubicBezTo>
                  <a:cubicBezTo>
                    <a:pt x="489302" y="2623186"/>
                    <a:pt x="136870" y="2612712"/>
                    <a:pt x="31382" y="2430000"/>
                  </a:cubicBezTo>
                  <a:cubicBezTo>
                    <a:pt x="-74106" y="2247290"/>
                    <a:pt x="93037" y="1936840"/>
                    <a:pt x="432165" y="1619862"/>
                  </a:cubicBezTo>
                  <a:cubicBezTo>
                    <a:pt x="378689" y="1569916"/>
                    <a:pt x="329491" y="1520128"/>
                    <a:pt x="285801" y="1470219"/>
                  </a:cubicBezTo>
                  <a:cubicBezTo>
                    <a:pt x="267844" y="1476857"/>
                    <a:pt x="248431" y="1479956"/>
                    <a:pt x="228294" y="1479956"/>
                  </a:cubicBezTo>
                  <a:cubicBezTo>
                    <a:pt x="122216" y="1479956"/>
                    <a:pt x="36222" y="1393962"/>
                    <a:pt x="36222" y="1287884"/>
                  </a:cubicBezTo>
                  <a:cubicBezTo>
                    <a:pt x="36222" y="1246866"/>
                    <a:pt x="49080" y="1208850"/>
                    <a:pt x="73868" y="1179672"/>
                  </a:cubicBezTo>
                  <a:cubicBezTo>
                    <a:pt x="-4733" y="1033688"/>
                    <a:pt x="-23287" y="904690"/>
                    <a:pt x="31382" y="810000"/>
                  </a:cubicBezTo>
                  <a:cubicBezTo>
                    <a:pt x="136860" y="627306"/>
                    <a:pt x="489234" y="616816"/>
                    <a:pt x="933201" y="752179"/>
                  </a:cubicBezTo>
                  <a:cubicBezTo>
                    <a:pt x="1038076" y="299982"/>
                    <a:pt x="1223365" y="0"/>
                    <a:pt x="1434343" y="0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Heart 17">
              <a:extLst>
                <a:ext uri="{FF2B5EF4-FFF2-40B4-BE49-F238E27FC236}">
                  <a16:creationId xmlns:a16="http://schemas.microsoft.com/office/drawing/2014/main" id="{DF9D1AFD-FED6-4037-84B1-E5BB31FB3022}"/>
                </a:ext>
              </a:extLst>
            </p:cNvPr>
            <p:cNvSpPr/>
            <p:nvPr/>
          </p:nvSpPr>
          <p:spPr>
            <a:xfrm>
              <a:off x="5877356" y="1187920"/>
              <a:ext cx="630815" cy="618490"/>
            </a:xfrm>
            <a:custGeom>
              <a:avLst/>
              <a:gdLst/>
              <a:ahLst/>
              <a:cxnLst/>
              <a:rect l="l" t="t" r="r" b="b"/>
              <a:pathLst>
                <a:path w="3263621" h="3199863">
                  <a:moveTo>
                    <a:pt x="1896188" y="786599"/>
                  </a:moveTo>
                  <a:cubicBezTo>
                    <a:pt x="1878938" y="786251"/>
                    <a:pt x="1861335" y="789280"/>
                    <a:pt x="1844305" y="796082"/>
                  </a:cubicBezTo>
                  <a:cubicBezTo>
                    <a:pt x="1792333" y="816839"/>
                    <a:pt x="1760707" y="866742"/>
                    <a:pt x="1761231" y="919486"/>
                  </a:cubicBezTo>
                  <a:lnTo>
                    <a:pt x="1573886" y="1618665"/>
                  </a:lnTo>
                  <a:lnTo>
                    <a:pt x="1438574" y="1113672"/>
                  </a:lnTo>
                  <a:cubicBezTo>
                    <a:pt x="1424335" y="1060531"/>
                    <a:pt x="1379808" y="1023594"/>
                    <a:pt x="1328543" y="1016456"/>
                  </a:cubicBezTo>
                  <a:cubicBezTo>
                    <a:pt x="1320071" y="1015276"/>
                    <a:pt x="1311415" y="1014911"/>
                    <a:pt x="1302836" y="1018067"/>
                  </a:cubicBezTo>
                  <a:lnTo>
                    <a:pt x="1300556" y="1017667"/>
                  </a:lnTo>
                  <a:cubicBezTo>
                    <a:pt x="1298914" y="1017711"/>
                    <a:pt x="1297275" y="1017786"/>
                    <a:pt x="1295680" y="1018515"/>
                  </a:cubicBezTo>
                  <a:lnTo>
                    <a:pt x="1275904" y="1019755"/>
                  </a:lnTo>
                  <a:cubicBezTo>
                    <a:pt x="1273459" y="1020410"/>
                    <a:pt x="1271049" y="1021129"/>
                    <a:pt x="1269080" y="1023145"/>
                  </a:cubicBezTo>
                  <a:cubicBezTo>
                    <a:pt x="1229892" y="1033156"/>
                    <a:pt x="1196286" y="1061513"/>
                    <a:pt x="1180414" y="1102068"/>
                  </a:cubicBezTo>
                  <a:lnTo>
                    <a:pt x="902406" y="1812437"/>
                  </a:lnTo>
                  <a:lnTo>
                    <a:pt x="612897" y="1812437"/>
                  </a:lnTo>
                  <a:cubicBezTo>
                    <a:pt x="539543" y="1812437"/>
                    <a:pt x="480078" y="1871902"/>
                    <a:pt x="480078" y="1945256"/>
                  </a:cubicBezTo>
                  <a:cubicBezTo>
                    <a:pt x="480078" y="2018610"/>
                    <a:pt x="539543" y="2078075"/>
                    <a:pt x="612897" y="2078075"/>
                  </a:cubicBezTo>
                  <a:lnTo>
                    <a:pt x="966673" y="2078075"/>
                  </a:lnTo>
                  <a:cubicBezTo>
                    <a:pt x="1008666" y="2088839"/>
                    <a:pt x="1051924" y="2075535"/>
                    <a:pt x="1081835" y="2045978"/>
                  </a:cubicBezTo>
                  <a:cubicBezTo>
                    <a:pt x="1105846" y="2028294"/>
                    <a:pt x="1122213" y="2001701"/>
                    <a:pt x="1125659" y="1970866"/>
                  </a:cubicBezTo>
                  <a:lnTo>
                    <a:pt x="1284498" y="1565001"/>
                  </a:lnTo>
                  <a:lnTo>
                    <a:pt x="1443089" y="2156868"/>
                  </a:lnTo>
                  <a:cubicBezTo>
                    <a:pt x="1455914" y="2204733"/>
                    <a:pt x="1493311" y="2239452"/>
                    <a:pt x="1538593" y="2249086"/>
                  </a:cubicBezTo>
                  <a:lnTo>
                    <a:pt x="1542015" y="2250785"/>
                  </a:lnTo>
                  <a:cubicBezTo>
                    <a:pt x="1542604" y="2250943"/>
                    <a:pt x="1543193" y="2251097"/>
                    <a:pt x="1543870" y="2250902"/>
                  </a:cubicBezTo>
                  <a:cubicBezTo>
                    <a:pt x="1553422" y="2254514"/>
                    <a:pt x="1563610" y="2255524"/>
                    <a:pt x="1573886" y="2252783"/>
                  </a:cubicBezTo>
                  <a:cubicBezTo>
                    <a:pt x="1584162" y="2255524"/>
                    <a:pt x="1594351" y="2254515"/>
                    <a:pt x="1603903" y="2250901"/>
                  </a:cubicBezTo>
                  <a:lnTo>
                    <a:pt x="1605758" y="2250785"/>
                  </a:lnTo>
                  <a:cubicBezTo>
                    <a:pt x="1606974" y="2250459"/>
                    <a:pt x="1608181" y="2250118"/>
                    <a:pt x="1609178" y="2249086"/>
                  </a:cubicBezTo>
                  <a:cubicBezTo>
                    <a:pt x="1654461" y="2239453"/>
                    <a:pt x="1691859" y="2204734"/>
                    <a:pt x="1704684" y="2156868"/>
                  </a:cubicBezTo>
                  <a:lnTo>
                    <a:pt x="1921541" y="1347547"/>
                  </a:lnTo>
                  <a:lnTo>
                    <a:pt x="2181705" y="1998928"/>
                  </a:lnTo>
                  <a:cubicBezTo>
                    <a:pt x="2205326" y="2058070"/>
                    <a:pt x="2266689" y="2090865"/>
                    <a:pt x="2326593" y="2078075"/>
                  </a:cubicBezTo>
                  <a:lnTo>
                    <a:pt x="2671200" y="2078075"/>
                  </a:lnTo>
                  <a:cubicBezTo>
                    <a:pt x="2744554" y="2078075"/>
                    <a:pt x="2804019" y="2018610"/>
                    <a:pt x="2804019" y="1945256"/>
                  </a:cubicBezTo>
                  <a:cubicBezTo>
                    <a:pt x="2804019" y="1871902"/>
                    <a:pt x="2744554" y="1812437"/>
                    <a:pt x="2671200" y="1812437"/>
                  </a:cubicBezTo>
                  <a:lnTo>
                    <a:pt x="2393261" y="1812437"/>
                  </a:lnTo>
                  <a:lnTo>
                    <a:pt x="2016914" y="870162"/>
                  </a:lnTo>
                  <a:cubicBezTo>
                    <a:pt x="1996508" y="819071"/>
                    <a:pt x="1947937" y="787642"/>
                    <a:pt x="1896188" y="786599"/>
                  </a:cubicBezTo>
                  <a:close/>
                  <a:moveTo>
                    <a:pt x="773454" y="106"/>
                  </a:moveTo>
                  <a:cubicBezTo>
                    <a:pt x="1097282" y="5742"/>
                    <a:pt x="1441967" y="238301"/>
                    <a:pt x="1631811" y="769863"/>
                  </a:cubicBezTo>
                  <a:cubicBezTo>
                    <a:pt x="2306811" y="-1120137"/>
                    <a:pt x="4939311" y="769863"/>
                    <a:pt x="1631811" y="3199863"/>
                  </a:cubicBezTo>
                  <a:cubicBezTo>
                    <a:pt x="-745455" y="1453301"/>
                    <a:pt x="-54107" y="-14297"/>
                    <a:pt x="773454" y="106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Rounded Rectangle 25">
              <a:extLst>
                <a:ext uri="{FF2B5EF4-FFF2-40B4-BE49-F238E27FC236}">
                  <a16:creationId xmlns:a16="http://schemas.microsoft.com/office/drawing/2014/main" id="{FE9ADF17-55F7-4487-BB69-F3E550716E67}"/>
                </a:ext>
              </a:extLst>
            </p:cNvPr>
            <p:cNvSpPr/>
            <p:nvPr/>
          </p:nvSpPr>
          <p:spPr>
            <a:xfrm>
              <a:off x="3663862" y="1179969"/>
              <a:ext cx="626244" cy="527796"/>
            </a:xfrm>
            <a:custGeom>
              <a:avLst/>
              <a:gdLst/>
              <a:ahLst/>
              <a:cxnLst/>
              <a:rect l="l" t="t" r="r" b="b"/>
              <a:pathLst>
                <a:path w="3240000" h="2730652">
                  <a:moveTo>
                    <a:pt x="1452811" y="1541940"/>
                  </a:moveTo>
                  <a:lnTo>
                    <a:pt x="1452811" y="1831951"/>
                  </a:lnTo>
                  <a:lnTo>
                    <a:pt x="1162800" y="1831951"/>
                  </a:lnTo>
                  <a:lnTo>
                    <a:pt x="1162800" y="2166329"/>
                  </a:lnTo>
                  <a:lnTo>
                    <a:pt x="1452811" y="2166329"/>
                  </a:lnTo>
                  <a:lnTo>
                    <a:pt x="1452811" y="2456340"/>
                  </a:lnTo>
                  <a:lnTo>
                    <a:pt x="1787189" y="2456340"/>
                  </a:lnTo>
                  <a:lnTo>
                    <a:pt x="1787189" y="2166329"/>
                  </a:lnTo>
                  <a:lnTo>
                    <a:pt x="2077200" y="2166329"/>
                  </a:lnTo>
                  <a:lnTo>
                    <a:pt x="2077200" y="1831951"/>
                  </a:lnTo>
                  <a:lnTo>
                    <a:pt x="1787189" y="1831951"/>
                  </a:lnTo>
                  <a:lnTo>
                    <a:pt x="1787189" y="1541940"/>
                  </a:lnTo>
                  <a:close/>
                  <a:moveTo>
                    <a:pt x="0" y="1278453"/>
                  </a:moveTo>
                  <a:lnTo>
                    <a:pt x="3240000" y="1278453"/>
                  </a:lnTo>
                  <a:lnTo>
                    <a:pt x="3240000" y="2376509"/>
                  </a:lnTo>
                  <a:cubicBezTo>
                    <a:pt x="3240000" y="2572097"/>
                    <a:pt x="3081445" y="2730652"/>
                    <a:pt x="2885857" y="2730652"/>
                  </a:cubicBezTo>
                  <a:lnTo>
                    <a:pt x="354143" y="2730652"/>
                  </a:lnTo>
                  <a:cubicBezTo>
                    <a:pt x="158555" y="2730652"/>
                    <a:pt x="0" y="2572097"/>
                    <a:pt x="0" y="2376509"/>
                  </a:cubicBezTo>
                  <a:close/>
                  <a:moveTo>
                    <a:pt x="1001150" y="200505"/>
                  </a:moveTo>
                  <a:cubicBezTo>
                    <a:pt x="933045" y="200505"/>
                    <a:pt x="877834" y="255715"/>
                    <a:pt x="877834" y="323821"/>
                  </a:cubicBezTo>
                  <a:lnTo>
                    <a:pt x="877834" y="605836"/>
                  </a:lnTo>
                  <a:lnTo>
                    <a:pt x="2362163" y="605836"/>
                  </a:lnTo>
                  <a:lnTo>
                    <a:pt x="2362163" y="323821"/>
                  </a:lnTo>
                  <a:cubicBezTo>
                    <a:pt x="2362163" y="255715"/>
                    <a:pt x="2306952" y="200505"/>
                    <a:pt x="2238846" y="200505"/>
                  </a:cubicBezTo>
                  <a:close/>
                  <a:moveTo>
                    <a:pt x="843301" y="0"/>
                  </a:moveTo>
                  <a:lnTo>
                    <a:pt x="2396696" y="0"/>
                  </a:lnTo>
                  <a:cubicBezTo>
                    <a:pt x="2488075" y="0"/>
                    <a:pt x="2562152" y="74077"/>
                    <a:pt x="2562152" y="165456"/>
                  </a:cubicBezTo>
                  <a:lnTo>
                    <a:pt x="2562152" y="605836"/>
                  </a:lnTo>
                  <a:lnTo>
                    <a:pt x="2885857" y="605836"/>
                  </a:lnTo>
                  <a:cubicBezTo>
                    <a:pt x="3081445" y="605836"/>
                    <a:pt x="3240000" y="764391"/>
                    <a:pt x="3240000" y="959979"/>
                  </a:cubicBezTo>
                  <a:lnTo>
                    <a:pt x="3240000" y="1134437"/>
                  </a:lnTo>
                  <a:lnTo>
                    <a:pt x="0" y="1134437"/>
                  </a:lnTo>
                  <a:lnTo>
                    <a:pt x="0" y="959979"/>
                  </a:lnTo>
                  <a:cubicBezTo>
                    <a:pt x="0" y="764391"/>
                    <a:pt x="158555" y="605836"/>
                    <a:pt x="354143" y="605836"/>
                  </a:cubicBezTo>
                  <a:lnTo>
                    <a:pt x="677845" y="605836"/>
                  </a:lnTo>
                  <a:lnTo>
                    <a:pt x="677845" y="165456"/>
                  </a:lnTo>
                  <a:cubicBezTo>
                    <a:pt x="677845" y="74077"/>
                    <a:pt x="751923" y="0"/>
                    <a:pt x="843301" y="0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8" name="Chord 32">
              <a:extLst>
                <a:ext uri="{FF2B5EF4-FFF2-40B4-BE49-F238E27FC236}">
                  <a16:creationId xmlns:a16="http://schemas.microsoft.com/office/drawing/2014/main" id="{AE04F637-FE9F-4F26-8171-ABB5AD542A1C}"/>
                </a:ext>
              </a:extLst>
            </p:cNvPr>
            <p:cNvSpPr/>
            <p:nvPr/>
          </p:nvSpPr>
          <p:spPr>
            <a:xfrm>
              <a:off x="4769069" y="3060549"/>
              <a:ext cx="626244" cy="620754"/>
            </a:xfrm>
            <a:custGeom>
              <a:avLst/>
              <a:gdLst/>
              <a:ahLst/>
              <a:cxnLst/>
              <a:rect l="l" t="t" r="r" b="b"/>
              <a:pathLst>
                <a:path w="3240000" h="3211580">
                  <a:moveTo>
                    <a:pt x="991906" y="2959580"/>
                  </a:moveTo>
                  <a:lnTo>
                    <a:pt x="2193254" y="2959580"/>
                  </a:lnTo>
                  <a:cubicBezTo>
                    <a:pt x="2215674" y="2959580"/>
                    <a:pt x="2233849" y="2977755"/>
                    <a:pt x="2233849" y="3000175"/>
                  </a:cubicBezTo>
                  <a:lnTo>
                    <a:pt x="2233849" y="3170985"/>
                  </a:lnTo>
                  <a:cubicBezTo>
                    <a:pt x="2233849" y="3193405"/>
                    <a:pt x="2215674" y="3211580"/>
                    <a:pt x="2193254" y="3211580"/>
                  </a:cubicBezTo>
                  <a:lnTo>
                    <a:pt x="991906" y="3211580"/>
                  </a:lnTo>
                  <a:cubicBezTo>
                    <a:pt x="969486" y="3211580"/>
                    <a:pt x="951311" y="3193405"/>
                    <a:pt x="951311" y="3170985"/>
                  </a:cubicBezTo>
                  <a:lnTo>
                    <a:pt x="951311" y="3000175"/>
                  </a:lnTo>
                  <a:cubicBezTo>
                    <a:pt x="951311" y="2977755"/>
                    <a:pt x="969486" y="2959580"/>
                    <a:pt x="991906" y="2959580"/>
                  </a:cubicBezTo>
                  <a:close/>
                  <a:moveTo>
                    <a:pt x="1439043" y="1763796"/>
                  </a:moveTo>
                  <a:lnTo>
                    <a:pt x="1439043" y="2067459"/>
                  </a:lnTo>
                  <a:lnTo>
                    <a:pt x="1135380" y="2067459"/>
                  </a:lnTo>
                  <a:lnTo>
                    <a:pt x="1135380" y="2374533"/>
                  </a:lnTo>
                  <a:lnTo>
                    <a:pt x="1439043" y="2374533"/>
                  </a:lnTo>
                  <a:lnTo>
                    <a:pt x="1439043" y="2678196"/>
                  </a:lnTo>
                  <a:lnTo>
                    <a:pt x="1746117" y="2678196"/>
                  </a:lnTo>
                  <a:lnTo>
                    <a:pt x="1746117" y="2374533"/>
                  </a:lnTo>
                  <a:lnTo>
                    <a:pt x="2049780" y="2374533"/>
                  </a:lnTo>
                  <a:lnTo>
                    <a:pt x="2049780" y="2067459"/>
                  </a:lnTo>
                  <a:lnTo>
                    <a:pt x="1746117" y="2067459"/>
                  </a:lnTo>
                  <a:lnTo>
                    <a:pt x="1746117" y="1763796"/>
                  </a:lnTo>
                  <a:close/>
                  <a:moveTo>
                    <a:pt x="128358" y="1541040"/>
                  </a:moveTo>
                  <a:lnTo>
                    <a:pt x="3056915" y="1550917"/>
                  </a:lnTo>
                  <a:cubicBezTo>
                    <a:pt x="3061111" y="2078028"/>
                    <a:pt x="2781683" y="2566719"/>
                    <a:pt x="2325284" y="2830467"/>
                  </a:cubicBezTo>
                  <a:lnTo>
                    <a:pt x="2182018" y="2900953"/>
                  </a:lnTo>
                  <a:lnTo>
                    <a:pt x="1002135" y="2900953"/>
                  </a:lnTo>
                  <a:cubicBezTo>
                    <a:pt x="950374" y="2879821"/>
                    <a:pt x="900231" y="2854191"/>
                    <a:pt x="851341" y="2825496"/>
                  </a:cubicBezTo>
                  <a:cubicBezTo>
                    <a:pt x="396732" y="2558675"/>
                    <a:pt x="120607" y="2068110"/>
                    <a:pt x="128358" y="1541040"/>
                  </a:cubicBezTo>
                  <a:close/>
                  <a:moveTo>
                    <a:pt x="61067" y="1230414"/>
                  </a:moveTo>
                  <a:lnTo>
                    <a:pt x="3178933" y="1230414"/>
                  </a:lnTo>
                  <a:cubicBezTo>
                    <a:pt x="3212659" y="1230414"/>
                    <a:pt x="3240000" y="1257755"/>
                    <a:pt x="3240000" y="1291481"/>
                  </a:cubicBezTo>
                  <a:lnTo>
                    <a:pt x="3240000" y="1421347"/>
                  </a:lnTo>
                  <a:cubicBezTo>
                    <a:pt x="3240000" y="1455073"/>
                    <a:pt x="3212659" y="1482414"/>
                    <a:pt x="3178933" y="1482414"/>
                  </a:cubicBezTo>
                  <a:lnTo>
                    <a:pt x="61067" y="1482414"/>
                  </a:lnTo>
                  <a:cubicBezTo>
                    <a:pt x="27341" y="1482414"/>
                    <a:pt x="0" y="1455073"/>
                    <a:pt x="0" y="1421347"/>
                  </a:cubicBezTo>
                  <a:lnTo>
                    <a:pt x="0" y="1291481"/>
                  </a:lnTo>
                  <a:cubicBezTo>
                    <a:pt x="0" y="1257755"/>
                    <a:pt x="27341" y="1230414"/>
                    <a:pt x="61067" y="1230414"/>
                  </a:cubicBezTo>
                  <a:close/>
                  <a:moveTo>
                    <a:pt x="2481726" y="315922"/>
                  </a:moveTo>
                  <a:lnTo>
                    <a:pt x="2862412" y="696608"/>
                  </a:lnTo>
                  <a:lnTo>
                    <a:pt x="2420437" y="1138584"/>
                  </a:lnTo>
                  <a:lnTo>
                    <a:pt x="1659064" y="1138584"/>
                  </a:lnTo>
                  <a:close/>
                  <a:moveTo>
                    <a:pt x="2730827" y="0"/>
                  </a:moveTo>
                  <a:cubicBezTo>
                    <a:pt x="2765703" y="0"/>
                    <a:pt x="2800581" y="13305"/>
                    <a:pt x="2827191" y="39915"/>
                  </a:cubicBezTo>
                  <a:lnTo>
                    <a:pt x="3143636" y="356360"/>
                  </a:lnTo>
                  <a:cubicBezTo>
                    <a:pt x="3196857" y="409581"/>
                    <a:pt x="3196857" y="495868"/>
                    <a:pt x="3143636" y="549088"/>
                  </a:cubicBezTo>
                  <a:lnTo>
                    <a:pt x="3082882" y="609843"/>
                  </a:lnTo>
                  <a:cubicBezTo>
                    <a:pt x="3029661" y="663063"/>
                    <a:pt x="2943375" y="663064"/>
                    <a:pt x="2890155" y="609843"/>
                  </a:cubicBezTo>
                  <a:lnTo>
                    <a:pt x="2573708" y="293397"/>
                  </a:lnTo>
                  <a:cubicBezTo>
                    <a:pt x="2520488" y="240176"/>
                    <a:pt x="2520488" y="153889"/>
                    <a:pt x="2573708" y="100669"/>
                  </a:cubicBezTo>
                  <a:lnTo>
                    <a:pt x="2634463" y="39914"/>
                  </a:lnTo>
                  <a:cubicBezTo>
                    <a:pt x="2661073" y="13305"/>
                    <a:pt x="2695950" y="0"/>
                    <a:pt x="2730827" y="0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Rounded Rectangle 40">
              <a:extLst>
                <a:ext uri="{FF2B5EF4-FFF2-40B4-BE49-F238E27FC236}">
                  <a16:creationId xmlns:a16="http://schemas.microsoft.com/office/drawing/2014/main" id="{E265DB81-A870-416F-BBA8-9C4DA5494FCD}"/>
                </a:ext>
              </a:extLst>
            </p:cNvPr>
            <p:cNvSpPr/>
            <p:nvPr/>
          </p:nvSpPr>
          <p:spPr>
            <a:xfrm rot="2942052">
              <a:off x="4794935" y="521557"/>
              <a:ext cx="582119" cy="619285"/>
            </a:xfrm>
            <a:custGeom>
              <a:avLst/>
              <a:gdLst/>
              <a:ahLst/>
              <a:cxnLst/>
              <a:rect l="l" t="t" r="r" b="b"/>
              <a:pathLst>
                <a:path w="3011706" h="3204001">
                  <a:moveTo>
                    <a:pt x="2432249" y="1011942"/>
                  </a:moveTo>
                  <a:cubicBezTo>
                    <a:pt x="2423608" y="1019482"/>
                    <a:pt x="2416303" y="1028841"/>
                    <a:pt x="2410966" y="1039800"/>
                  </a:cubicBezTo>
                  <a:lnTo>
                    <a:pt x="1969837" y="1945620"/>
                  </a:lnTo>
                  <a:cubicBezTo>
                    <a:pt x="1948488" y="1989457"/>
                    <a:pt x="1966719" y="2042300"/>
                    <a:pt x="2010556" y="2063648"/>
                  </a:cubicBezTo>
                  <a:cubicBezTo>
                    <a:pt x="2054392" y="2084996"/>
                    <a:pt x="2107235" y="2066766"/>
                    <a:pt x="2128583" y="2022929"/>
                  </a:cubicBezTo>
                  <a:lnTo>
                    <a:pt x="2569712" y="1117109"/>
                  </a:lnTo>
                  <a:cubicBezTo>
                    <a:pt x="2591061" y="1073271"/>
                    <a:pt x="2572830" y="1020430"/>
                    <a:pt x="2528993" y="999081"/>
                  </a:cubicBezTo>
                  <a:cubicBezTo>
                    <a:pt x="2496115" y="983070"/>
                    <a:pt x="2458172" y="989322"/>
                    <a:pt x="2432249" y="1011942"/>
                  </a:cubicBezTo>
                  <a:close/>
                  <a:moveTo>
                    <a:pt x="1709549" y="1044955"/>
                  </a:moveTo>
                  <a:cubicBezTo>
                    <a:pt x="1978186" y="735551"/>
                    <a:pt x="2446780" y="702502"/>
                    <a:pt x="2756184" y="971139"/>
                  </a:cubicBezTo>
                  <a:cubicBezTo>
                    <a:pt x="3065588" y="1239776"/>
                    <a:pt x="3098636" y="1708370"/>
                    <a:pt x="2830000" y="2017774"/>
                  </a:cubicBezTo>
                  <a:cubicBezTo>
                    <a:pt x="2561363" y="2327178"/>
                    <a:pt x="2092769" y="2360227"/>
                    <a:pt x="1783365" y="2091590"/>
                  </a:cubicBezTo>
                  <a:cubicBezTo>
                    <a:pt x="1473960" y="1822953"/>
                    <a:pt x="1440912" y="1354359"/>
                    <a:pt x="1709549" y="1044955"/>
                  </a:cubicBezTo>
                  <a:close/>
                  <a:moveTo>
                    <a:pt x="208197" y="1872243"/>
                  </a:moveTo>
                  <a:cubicBezTo>
                    <a:pt x="195168" y="1885273"/>
                    <a:pt x="187109" y="1903273"/>
                    <a:pt x="187109" y="1923155"/>
                  </a:cubicBezTo>
                  <a:lnTo>
                    <a:pt x="187109" y="2715155"/>
                  </a:lnTo>
                  <a:cubicBezTo>
                    <a:pt x="187109" y="2754920"/>
                    <a:pt x="219344" y="2787155"/>
                    <a:pt x="259109" y="2787155"/>
                  </a:cubicBezTo>
                  <a:cubicBezTo>
                    <a:pt x="298874" y="2787155"/>
                    <a:pt x="331109" y="2754920"/>
                    <a:pt x="331109" y="2715155"/>
                  </a:cubicBezTo>
                  <a:lnTo>
                    <a:pt x="331109" y="1923155"/>
                  </a:lnTo>
                  <a:cubicBezTo>
                    <a:pt x="331109" y="1883390"/>
                    <a:pt x="298874" y="1851155"/>
                    <a:pt x="259109" y="1851155"/>
                  </a:cubicBezTo>
                  <a:cubicBezTo>
                    <a:pt x="239226" y="1851156"/>
                    <a:pt x="221226" y="1859214"/>
                    <a:pt x="208197" y="1872243"/>
                  </a:cubicBezTo>
                  <a:close/>
                  <a:moveTo>
                    <a:pt x="0" y="1625202"/>
                  </a:moveTo>
                  <a:cubicBezTo>
                    <a:pt x="418057" y="1737228"/>
                    <a:pt x="858998" y="1737384"/>
                    <a:pt x="1277606" y="1625336"/>
                  </a:cubicBezTo>
                  <a:cubicBezTo>
                    <a:pt x="1277605" y="1938624"/>
                    <a:pt x="1277605" y="2251911"/>
                    <a:pt x="1277605" y="2565198"/>
                  </a:cubicBezTo>
                  <a:cubicBezTo>
                    <a:pt x="1277605" y="2917999"/>
                    <a:pt x="991603" y="3204001"/>
                    <a:pt x="638802" y="3204001"/>
                  </a:cubicBezTo>
                  <a:lnTo>
                    <a:pt x="638803" y="3204000"/>
                  </a:lnTo>
                  <a:cubicBezTo>
                    <a:pt x="286002" y="3204000"/>
                    <a:pt x="0" y="2917999"/>
                    <a:pt x="0" y="2565197"/>
                  </a:cubicBezTo>
                  <a:close/>
                  <a:moveTo>
                    <a:pt x="208197" y="459897"/>
                  </a:moveTo>
                  <a:cubicBezTo>
                    <a:pt x="195167" y="472926"/>
                    <a:pt x="187109" y="490926"/>
                    <a:pt x="187109" y="510808"/>
                  </a:cubicBezTo>
                  <a:lnTo>
                    <a:pt x="187109" y="1302808"/>
                  </a:lnTo>
                  <a:cubicBezTo>
                    <a:pt x="187109" y="1342573"/>
                    <a:pt x="219344" y="1374808"/>
                    <a:pt x="259109" y="1374808"/>
                  </a:cubicBezTo>
                  <a:cubicBezTo>
                    <a:pt x="298874" y="1374808"/>
                    <a:pt x="331109" y="1342573"/>
                    <a:pt x="331109" y="1302808"/>
                  </a:cubicBezTo>
                  <a:lnTo>
                    <a:pt x="331109" y="510808"/>
                  </a:lnTo>
                  <a:cubicBezTo>
                    <a:pt x="331109" y="471043"/>
                    <a:pt x="298874" y="438808"/>
                    <a:pt x="259109" y="438808"/>
                  </a:cubicBezTo>
                  <a:cubicBezTo>
                    <a:pt x="239226" y="438808"/>
                    <a:pt x="221226" y="446867"/>
                    <a:pt x="208197" y="459897"/>
                  </a:cubicBezTo>
                  <a:close/>
                  <a:moveTo>
                    <a:pt x="187101" y="187101"/>
                  </a:moveTo>
                  <a:cubicBezTo>
                    <a:pt x="302701" y="71501"/>
                    <a:pt x="462402" y="0"/>
                    <a:pt x="638803" y="0"/>
                  </a:cubicBezTo>
                  <a:cubicBezTo>
                    <a:pt x="991604" y="0"/>
                    <a:pt x="1277606" y="286002"/>
                    <a:pt x="1277606" y="638803"/>
                  </a:cubicBezTo>
                  <a:lnTo>
                    <a:pt x="1277606" y="1497764"/>
                  </a:lnTo>
                  <a:cubicBezTo>
                    <a:pt x="859958" y="1616355"/>
                    <a:pt x="417375" y="1616210"/>
                    <a:pt x="0" y="1498771"/>
                  </a:cubicBezTo>
                  <a:lnTo>
                    <a:pt x="0" y="638803"/>
                  </a:lnTo>
                  <a:cubicBezTo>
                    <a:pt x="0" y="462403"/>
                    <a:pt x="71500" y="302702"/>
                    <a:pt x="187101" y="187101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Rounded Rectangle 17">
              <a:extLst>
                <a:ext uri="{FF2B5EF4-FFF2-40B4-BE49-F238E27FC236}">
                  <a16:creationId xmlns:a16="http://schemas.microsoft.com/office/drawing/2014/main" id="{8CB9F5E6-2F81-4998-927D-9CD3E6DBA3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49946" y="2388764"/>
              <a:ext cx="419021" cy="666693"/>
            </a:xfrm>
            <a:custGeom>
              <a:avLst/>
              <a:gdLst/>
              <a:ahLst/>
              <a:cxnLst/>
              <a:rect l="l" t="t" r="r" b="b"/>
              <a:pathLst>
                <a:path w="2016224" h="3207971">
                  <a:moveTo>
                    <a:pt x="854575" y="1382799"/>
                  </a:moveTo>
                  <a:lnTo>
                    <a:pt x="854575" y="1686462"/>
                  </a:lnTo>
                  <a:lnTo>
                    <a:pt x="550912" y="1686462"/>
                  </a:lnTo>
                  <a:lnTo>
                    <a:pt x="550912" y="1993536"/>
                  </a:lnTo>
                  <a:lnTo>
                    <a:pt x="854575" y="1993536"/>
                  </a:lnTo>
                  <a:lnTo>
                    <a:pt x="854575" y="2297199"/>
                  </a:lnTo>
                  <a:lnTo>
                    <a:pt x="1161649" y="2297199"/>
                  </a:lnTo>
                  <a:lnTo>
                    <a:pt x="1161649" y="1993536"/>
                  </a:lnTo>
                  <a:lnTo>
                    <a:pt x="1465312" y="1993536"/>
                  </a:lnTo>
                  <a:lnTo>
                    <a:pt x="1465312" y="1686462"/>
                  </a:lnTo>
                  <a:lnTo>
                    <a:pt x="1161649" y="1686462"/>
                  </a:lnTo>
                  <a:lnTo>
                    <a:pt x="1161649" y="1382799"/>
                  </a:lnTo>
                  <a:close/>
                  <a:moveTo>
                    <a:pt x="397285" y="941591"/>
                  </a:moveTo>
                  <a:lnTo>
                    <a:pt x="1618940" y="941591"/>
                  </a:lnTo>
                  <a:lnTo>
                    <a:pt x="1618940" y="2738407"/>
                  </a:lnTo>
                  <a:lnTo>
                    <a:pt x="397285" y="2738407"/>
                  </a:lnTo>
                  <a:close/>
                  <a:moveTo>
                    <a:pt x="305673" y="849979"/>
                  </a:moveTo>
                  <a:lnTo>
                    <a:pt x="305673" y="2830019"/>
                  </a:lnTo>
                  <a:lnTo>
                    <a:pt x="1710552" y="2830019"/>
                  </a:lnTo>
                  <a:lnTo>
                    <a:pt x="1710552" y="849979"/>
                  </a:lnTo>
                  <a:close/>
                  <a:moveTo>
                    <a:pt x="240515" y="472027"/>
                  </a:moveTo>
                  <a:lnTo>
                    <a:pt x="1775709" y="472027"/>
                  </a:lnTo>
                  <a:cubicBezTo>
                    <a:pt x="1908542" y="472027"/>
                    <a:pt x="2016224" y="579709"/>
                    <a:pt x="2016224" y="712542"/>
                  </a:cubicBezTo>
                  <a:lnTo>
                    <a:pt x="2016224" y="2967456"/>
                  </a:lnTo>
                  <a:cubicBezTo>
                    <a:pt x="2016224" y="3100289"/>
                    <a:pt x="1908542" y="3207971"/>
                    <a:pt x="1775709" y="3207971"/>
                  </a:cubicBezTo>
                  <a:lnTo>
                    <a:pt x="240515" y="3207971"/>
                  </a:lnTo>
                  <a:cubicBezTo>
                    <a:pt x="107682" y="3207971"/>
                    <a:pt x="0" y="3100289"/>
                    <a:pt x="0" y="2967456"/>
                  </a:cubicBezTo>
                  <a:lnTo>
                    <a:pt x="0" y="712542"/>
                  </a:lnTo>
                  <a:cubicBezTo>
                    <a:pt x="0" y="579709"/>
                    <a:pt x="107682" y="472027"/>
                    <a:pt x="240515" y="472027"/>
                  </a:cubicBezTo>
                  <a:close/>
                  <a:moveTo>
                    <a:pt x="515787" y="0"/>
                  </a:moveTo>
                  <a:lnTo>
                    <a:pt x="1500437" y="0"/>
                  </a:lnTo>
                  <a:cubicBezTo>
                    <a:pt x="1541893" y="0"/>
                    <a:pt x="1575500" y="33607"/>
                    <a:pt x="1575500" y="75063"/>
                  </a:cubicBezTo>
                  <a:lnTo>
                    <a:pt x="1575500" y="367990"/>
                  </a:lnTo>
                  <a:lnTo>
                    <a:pt x="440724" y="367990"/>
                  </a:lnTo>
                  <a:lnTo>
                    <a:pt x="440724" y="75063"/>
                  </a:lnTo>
                  <a:cubicBezTo>
                    <a:pt x="440724" y="33607"/>
                    <a:pt x="474331" y="0"/>
                    <a:pt x="515787" y="0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Oval 25">
              <a:extLst>
                <a:ext uri="{FF2B5EF4-FFF2-40B4-BE49-F238E27FC236}">
                  <a16:creationId xmlns:a16="http://schemas.microsoft.com/office/drawing/2014/main" id="{DE59C326-BB9E-4F3F-A091-9EB785FE697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985679" y="1760667"/>
              <a:ext cx="665788" cy="666693"/>
            </a:xfrm>
            <a:custGeom>
              <a:avLst/>
              <a:gdLst/>
              <a:ahLst/>
              <a:cxnLst/>
              <a:rect l="l" t="t" r="r" b="b"/>
              <a:pathLst>
                <a:path w="3225370" h="3229762">
                  <a:moveTo>
                    <a:pt x="1355872" y="0"/>
                  </a:moveTo>
                  <a:cubicBezTo>
                    <a:pt x="1564636" y="0"/>
                    <a:pt x="1733872" y="169236"/>
                    <a:pt x="1733872" y="378000"/>
                  </a:cubicBezTo>
                  <a:cubicBezTo>
                    <a:pt x="1733872" y="530834"/>
                    <a:pt x="1643169" y="662483"/>
                    <a:pt x="1512292" y="721255"/>
                  </a:cubicBezTo>
                  <a:lnTo>
                    <a:pt x="1607042" y="1169019"/>
                  </a:lnTo>
                  <a:cubicBezTo>
                    <a:pt x="1611319" y="1167786"/>
                    <a:pt x="1615651" y="1167712"/>
                    <a:pt x="1620000" y="1167712"/>
                  </a:cubicBezTo>
                  <a:cubicBezTo>
                    <a:pt x="1828764" y="1167712"/>
                    <a:pt x="1998000" y="1336948"/>
                    <a:pt x="1998000" y="1545712"/>
                  </a:cubicBezTo>
                  <a:lnTo>
                    <a:pt x="1996362" y="1567711"/>
                  </a:lnTo>
                  <a:lnTo>
                    <a:pt x="2525816" y="1711728"/>
                  </a:lnTo>
                  <a:cubicBezTo>
                    <a:pt x="2591164" y="1602543"/>
                    <a:pt x="2710810" y="1530128"/>
                    <a:pt x="2847370" y="1530128"/>
                  </a:cubicBezTo>
                  <a:cubicBezTo>
                    <a:pt x="3056134" y="1530128"/>
                    <a:pt x="3225370" y="1699364"/>
                    <a:pt x="3225370" y="1908128"/>
                  </a:cubicBezTo>
                  <a:cubicBezTo>
                    <a:pt x="3225370" y="2116892"/>
                    <a:pt x="3056134" y="2286128"/>
                    <a:pt x="2847370" y="2286128"/>
                  </a:cubicBezTo>
                  <a:cubicBezTo>
                    <a:pt x="2638606" y="2286128"/>
                    <a:pt x="2469370" y="2116892"/>
                    <a:pt x="2469370" y="1908128"/>
                  </a:cubicBezTo>
                  <a:lnTo>
                    <a:pt x="2475505" y="1847275"/>
                  </a:lnTo>
                  <a:lnTo>
                    <a:pt x="1957861" y="1706471"/>
                  </a:lnTo>
                  <a:cubicBezTo>
                    <a:pt x="1922674" y="1789256"/>
                    <a:pt x="1855841" y="1854310"/>
                    <a:pt x="1773397" y="1890608"/>
                  </a:cubicBezTo>
                  <a:lnTo>
                    <a:pt x="1908290" y="2478637"/>
                  </a:lnTo>
                  <a:cubicBezTo>
                    <a:pt x="2094333" y="2500701"/>
                    <a:pt x="2237929" y="2659462"/>
                    <a:pt x="2237929" y="2851762"/>
                  </a:cubicBezTo>
                  <a:cubicBezTo>
                    <a:pt x="2237929" y="3060526"/>
                    <a:pt x="2068693" y="3229762"/>
                    <a:pt x="1859929" y="3229762"/>
                  </a:cubicBezTo>
                  <a:cubicBezTo>
                    <a:pt x="1651165" y="3229762"/>
                    <a:pt x="1481929" y="3060526"/>
                    <a:pt x="1481929" y="2851762"/>
                  </a:cubicBezTo>
                  <a:cubicBezTo>
                    <a:pt x="1481929" y="2676759"/>
                    <a:pt x="1600854" y="2529533"/>
                    <a:pt x="1762693" y="2487978"/>
                  </a:cubicBezTo>
                  <a:lnTo>
                    <a:pt x="1632951" y="1922407"/>
                  </a:lnTo>
                  <a:cubicBezTo>
                    <a:pt x="1628677" y="1923639"/>
                    <a:pt x="1624347" y="1923712"/>
                    <a:pt x="1620000" y="1923712"/>
                  </a:cubicBezTo>
                  <a:cubicBezTo>
                    <a:pt x="1474614" y="1923712"/>
                    <a:pt x="1348399" y="1841634"/>
                    <a:pt x="1286703" y="1720478"/>
                  </a:cubicBezTo>
                  <a:lnTo>
                    <a:pt x="726463" y="1950491"/>
                  </a:lnTo>
                  <a:cubicBezTo>
                    <a:pt x="745503" y="1995553"/>
                    <a:pt x="756000" y="2045092"/>
                    <a:pt x="756000" y="2097083"/>
                  </a:cubicBezTo>
                  <a:cubicBezTo>
                    <a:pt x="756000" y="2305847"/>
                    <a:pt x="586764" y="2475083"/>
                    <a:pt x="378000" y="2475083"/>
                  </a:cubicBezTo>
                  <a:cubicBezTo>
                    <a:pt x="169236" y="2475083"/>
                    <a:pt x="0" y="2305847"/>
                    <a:pt x="0" y="2097083"/>
                  </a:cubicBezTo>
                  <a:cubicBezTo>
                    <a:pt x="0" y="1888319"/>
                    <a:pt x="169236" y="1719083"/>
                    <a:pt x="378000" y="1719083"/>
                  </a:cubicBezTo>
                  <a:cubicBezTo>
                    <a:pt x="481765" y="1719083"/>
                    <a:pt x="575764" y="1760894"/>
                    <a:pt x="643957" y="1828700"/>
                  </a:cubicBezTo>
                  <a:lnTo>
                    <a:pt x="1245626" y="1581679"/>
                  </a:lnTo>
                  <a:cubicBezTo>
                    <a:pt x="1242578" y="1569964"/>
                    <a:pt x="1242000" y="1557905"/>
                    <a:pt x="1242000" y="1545712"/>
                  </a:cubicBezTo>
                  <a:cubicBezTo>
                    <a:pt x="1242000" y="1391666"/>
                    <a:pt x="1334148" y="1259142"/>
                    <a:pt x="1466584" y="1200827"/>
                  </a:cubicBezTo>
                  <a:lnTo>
                    <a:pt x="1372109" y="754363"/>
                  </a:lnTo>
                  <a:cubicBezTo>
                    <a:pt x="1366762" y="755885"/>
                    <a:pt x="1361331" y="756000"/>
                    <a:pt x="1355872" y="756000"/>
                  </a:cubicBezTo>
                  <a:cubicBezTo>
                    <a:pt x="1147108" y="756000"/>
                    <a:pt x="977872" y="586764"/>
                    <a:pt x="977872" y="378000"/>
                  </a:cubicBezTo>
                  <a:cubicBezTo>
                    <a:pt x="977872" y="169236"/>
                    <a:pt x="1147108" y="0"/>
                    <a:pt x="1355872" y="0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2" name="Block Arc 20">
              <a:extLst>
                <a:ext uri="{FF2B5EF4-FFF2-40B4-BE49-F238E27FC236}">
                  <a16:creationId xmlns:a16="http://schemas.microsoft.com/office/drawing/2014/main" id="{25F860C6-D857-4DAE-98BB-48F618B36A6F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3611777" y="2385438"/>
              <a:ext cx="690373" cy="748576"/>
            </a:xfrm>
            <a:custGeom>
              <a:avLst/>
              <a:gdLst/>
              <a:ahLst/>
              <a:cxnLst/>
              <a:rect l="l" t="t" r="r" b="b"/>
              <a:pathLst>
                <a:path w="2958558" h="3207983">
                  <a:moveTo>
                    <a:pt x="376920" y="2960896"/>
                  </a:moveTo>
                  <a:cubicBezTo>
                    <a:pt x="266613" y="2960896"/>
                    <a:pt x="177192" y="2871475"/>
                    <a:pt x="177192" y="2761168"/>
                  </a:cubicBezTo>
                  <a:cubicBezTo>
                    <a:pt x="177192" y="2650861"/>
                    <a:pt x="266613" y="2561440"/>
                    <a:pt x="376920" y="2561440"/>
                  </a:cubicBezTo>
                  <a:cubicBezTo>
                    <a:pt x="487227" y="2561440"/>
                    <a:pt x="576648" y="2650861"/>
                    <a:pt x="576648" y="2761168"/>
                  </a:cubicBezTo>
                  <a:cubicBezTo>
                    <a:pt x="576648" y="2871475"/>
                    <a:pt x="487227" y="2960896"/>
                    <a:pt x="376920" y="2960896"/>
                  </a:cubicBezTo>
                  <a:close/>
                  <a:moveTo>
                    <a:pt x="376921" y="3072323"/>
                  </a:moveTo>
                  <a:cubicBezTo>
                    <a:pt x="539434" y="3072323"/>
                    <a:pt x="671176" y="2940581"/>
                    <a:pt x="671176" y="2778068"/>
                  </a:cubicBezTo>
                  <a:cubicBezTo>
                    <a:pt x="671176" y="2615555"/>
                    <a:pt x="539434" y="2483813"/>
                    <a:pt x="376921" y="2483813"/>
                  </a:cubicBezTo>
                  <a:cubicBezTo>
                    <a:pt x="214408" y="2483813"/>
                    <a:pt x="82666" y="2615555"/>
                    <a:pt x="82666" y="2778068"/>
                  </a:cubicBezTo>
                  <a:cubicBezTo>
                    <a:pt x="82666" y="2940581"/>
                    <a:pt x="214408" y="3072323"/>
                    <a:pt x="376921" y="3072323"/>
                  </a:cubicBezTo>
                  <a:close/>
                  <a:moveTo>
                    <a:pt x="2379939" y="3207575"/>
                  </a:moveTo>
                  <a:cubicBezTo>
                    <a:pt x="2342159" y="3210380"/>
                    <a:pt x="2303308" y="3198772"/>
                    <a:pt x="2272342" y="3172087"/>
                  </a:cubicBezTo>
                  <a:cubicBezTo>
                    <a:pt x="2210411" y="3118717"/>
                    <a:pt x="2203469" y="3025247"/>
                    <a:pt x="2256839" y="2963315"/>
                  </a:cubicBezTo>
                  <a:cubicBezTo>
                    <a:pt x="2292137" y="2922355"/>
                    <a:pt x="2344975" y="2905450"/>
                    <a:pt x="2394194" y="2916618"/>
                  </a:cubicBezTo>
                  <a:lnTo>
                    <a:pt x="2482323" y="2842744"/>
                  </a:lnTo>
                  <a:lnTo>
                    <a:pt x="2486558" y="2847797"/>
                  </a:lnTo>
                  <a:cubicBezTo>
                    <a:pt x="2638916" y="2767056"/>
                    <a:pt x="2628462" y="2744879"/>
                    <a:pt x="2689889" y="2690172"/>
                  </a:cubicBezTo>
                  <a:cubicBezTo>
                    <a:pt x="2722819" y="2655246"/>
                    <a:pt x="2732363" y="2657367"/>
                    <a:pt x="2726376" y="2568558"/>
                  </a:cubicBezTo>
                  <a:lnTo>
                    <a:pt x="2730335" y="2568172"/>
                  </a:lnTo>
                  <a:lnTo>
                    <a:pt x="2726098" y="2568172"/>
                  </a:lnTo>
                  <a:lnTo>
                    <a:pt x="2726098" y="2140027"/>
                  </a:lnTo>
                  <a:lnTo>
                    <a:pt x="2686068" y="2140105"/>
                  </a:lnTo>
                  <a:cubicBezTo>
                    <a:pt x="2685662" y="1932305"/>
                    <a:pt x="2574529" y="1740506"/>
                    <a:pt x="2394530" y="1636956"/>
                  </a:cubicBezTo>
                  <a:cubicBezTo>
                    <a:pt x="2214320" y="1533284"/>
                    <a:pt x="1992511" y="1533845"/>
                    <a:pt x="1812826" y="1638426"/>
                  </a:cubicBezTo>
                  <a:cubicBezTo>
                    <a:pt x="1633353" y="1742884"/>
                    <a:pt x="1523189" y="1935240"/>
                    <a:pt x="1523830" y="2143038"/>
                  </a:cubicBezTo>
                  <a:lnTo>
                    <a:pt x="1483625" y="2143162"/>
                  </a:lnTo>
                  <a:lnTo>
                    <a:pt x="1483625" y="2568172"/>
                  </a:lnTo>
                  <a:lnTo>
                    <a:pt x="1479388" y="2568172"/>
                  </a:lnTo>
                  <a:lnTo>
                    <a:pt x="1483347" y="2568558"/>
                  </a:lnTo>
                  <a:cubicBezTo>
                    <a:pt x="1477359" y="2657367"/>
                    <a:pt x="1486903" y="2655246"/>
                    <a:pt x="1519833" y="2690172"/>
                  </a:cubicBezTo>
                  <a:cubicBezTo>
                    <a:pt x="1581261" y="2744879"/>
                    <a:pt x="1570806" y="2767057"/>
                    <a:pt x="1723166" y="2847797"/>
                  </a:cubicBezTo>
                  <a:lnTo>
                    <a:pt x="1727402" y="2842744"/>
                  </a:lnTo>
                  <a:lnTo>
                    <a:pt x="1815530" y="2916618"/>
                  </a:lnTo>
                  <a:cubicBezTo>
                    <a:pt x="1864749" y="2905450"/>
                    <a:pt x="1917587" y="2922356"/>
                    <a:pt x="1952884" y="2963315"/>
                  </a:cubicBezTo>
                  <a:cubicBezTo>
                    <a:pt x="2006254" y="3025247"/>
                    <a:pt x="1999313" y="3118717"/>
                    <a:pt x="1937381" y="3172087"/>
                  </a:cubicBezTo>
                  <a:cubicBezTo>
                    <a:pt x="1906416" y="3198772"/>
                    <a:pt x="1867565" y="3210380"/>
                    <a:pt x="1829785" y="3207575"/>
                  </a:cubicBezTo>
                  <a:cubicBezTo>
                    <a:pt x="1792004" y="3204769"/>
                    <a:pt x="1755294" y="3187551"/>
                    <a:pt x="1728609" y="3156586"/>
                  </a:cubicBezTo>
                  <a:cubicBezTo>
                    <a:pt x="1704170" y="3128225"/>
                    <a:pt x="1692377" y="3093251"/>
                    <a:pt x="1694258" y="3058558"/>
                  </a:cubicBezTo>
                  <a:lnTo>
                    <a:pt x="1607474" y="2985811"/>
                  </a:lnTo>
                  <a:lnTo>
                    <a:pt x="1609754" y="2983092"/>
                  </a:lnTo>
                  <a:cubicBezTo>
                    <a:pt x="1505378" y="2914609"/>
                    <a:pt x="1454899" y="2874388"/>
                    <a:pt x="1372959" y="2808609"/>
                  </a:cubicBezTo>
                  <a:cubicBezTo>
                    <a:pt x="1301402" y="2768123"/>
                    <a:pt x="1295976" y="2652344"/>
                    <a:pt x="1300245" y="2568172"/>
                  </a:cubicBezTo>
                  <a:lnTo>
                    <a:pt x="1296941" y="2568172"/>
                  </a:lnTo>
                  <a:lnTo>
                    <a:pt x="1296941" y="2143739"/>
                  </a:lnTo>
                  <a:lnTo>
                    <a:pt x="1251342" y="2143880"/>
                  </a:lnTo>
                  <a:cubicBezTo>
                    <a:pt x="1250400" y="1838694"/>
                    <a:pt x="1412261" y="1556194"/>
                    <a:pt x="1675942" y="1402813"/>
                  </a:cubicBezTo>
                  <a:cubicBezTo>
                    <a:pt x="1778114" y="1343381"/>
                    <a:pt x="1889554" y="1306836"/>
                    <a:pt x="2003205" y="1293823"/>
                  </a:cubicBezTo>
                  <a:lnTo>
                    <a:pt x="2003205" y="878785"/>
                  </a:lnTo>
                  <a:lnTo>
                    <a:pt x="1998176" y="878621"/>
                  </a:lnTo>
                  <a:cubicBezTo>
                    <a:pt x="2009560" y="630102"/>
                    <a:pt x="1847671" y="398939"/>
                    <a:pt x="1584243" y="287563"/>
                  </a:cubicBezTo>
                  <a:cubicBezTo>
                    <a:pt x="1373323" y="198386"/>
                    <a:pt x="1125012" y="198092"/>
                    <a:pt x="913796" y="286769"/>
                  </a:cubicBezTo>
                  <a:cubicBezTo>
                    <a:pt x="650203" y="397436"/>
                    <a:pt x="487575" y="627955"/>
                    <a:pt x="497878" y="876315"/>
                  </a:cubicBezTo>
                  <a:lnTo>
                    <a:pt x="492947" y="876461"/>
                  </a:lnTo>
                  <a:lnTo>
                    <a:pt x="492947" y="2424958"/>
                  </a:lnTo>
                  <a:cubicBezTo>
                    <a:pt x="646520" y="2471832"/>
                    <a:pt x="757382" y="2615059"/>
                    <a:pt x="757382" y="2784179"/>
                  </a:cubicBezTo>
                  <a:cubicBezTo>
                    <a:pt x="757382" y="2993324"/>
                    <a:pt x="587836" y="3162870"/>
                    <a:pt x="378691" y="3162870"/>
                  </a:cubicBezTo>
                  <a:cubicBezTo>
                    <a:pt x="169546" y="3162870"/>
                    <a:pt x="0" y="2993324"/>
                    <a:pt x="0" y="2784179"/>
                  </a:cubicBezTo>
                  <a:cubicBezTo>
                    <a:pt x="0" y="2610447"/>
                    <a:pt x="116991" y="2464039"/>
                    <a:pt x="276947" y="2421074"/>
                  </a:cubicBezTo>
                  <a:lnTo>
                    <a:pt x="276947" y="783746"/>
                  </a:lnTo>
                  <a:lnTo>
                    <a:pt x="281758" y="783746"/>
                  </a:lnTo>
                  <a:cubicBezTo>
                    <a:pt x="307533" y="493124"/>
                    <a:pt x="502412" y="231983"/>
                    <a:pt x="801266" y="95774"/>
                  </a:cubicBezTo>
                  <a:cubicBezTo>
                    <a:pt x="1082323" y="-32324"/>
                    <a:pt x="1416727" y="-31901"/>
                    <a:pt x="1697364" y="96907"/>
                  </a:cubicBezTo>
                  <a:cubicBezTo>
                    <a:pt x="1994951" y="233494"/>
                    <a:pt x="2188714" y="494056"/>
                    <a:pt x="2214549" y="783746"/>
                  </a:cubicBezTo>
                  <a:lnTo>
                    <a:pt x="2219205" y="783746"/>
                  </a:lnTo>
                  <a:lnTo>
                    <a:pt x="2219205" y="1295162"/>
                  </a:lnTo>
                  <a:cubicBezTo>
                    <a:pt x="2327099" y="1309357"/>
                    <a:pt x="2432799" y="1344641"/>
                    <a:pt x="2530224" y="1400656"/>
                  </a:cubicBezTo>
                  <a:cubicBezTo>
                    <a:pt x="2794677" y="1552703"/>
                    <a:pt x="2957961" y="1834385"/>
                    <a:pt x="2958558" y="2139573"/>
                  </a:cubicBezTo>
                  <a:lnTo>
                    <a:pt x="2912782" y="2139663"/>
                  </a:lnTo>
                  <a:lnTo>
                    <a:pt x="2912782" y="2568172"/>
                  </a:lnTo>
                  <a:lnTo>
                    <a:pt x="2909478" y="2568172"/>
                  </a:lnTo>
                  <a:cubicBezTo>
                    <a:pt x="2913747" y="2652344"/>
                    <a:pt x="2908320" y="2768123"/>
                    <a:pt x="2836763" y="2808609"/>
                  </a:cubicBezTo>
                  <a:cubicBezTo>
                    <a:pt x="2754824" y="2874388"/>
                    <a:pt x="2704345" y="2914609"/>
                    <a:pt x="2599970" y="2983091"/>
                  </a:cubicBezTo>
                  <a:lnTo>
                    <a:pt x="2602250" y="2985811"/>
                  </a:lnTo>
                  <a:lnTo>
                    <a:pt x="2515466" y="3058559"/>
                  </a:lnTo>
                  <a:cubicBezTo>
                    <a:pt x="2517346" y="3093252"/>
                    <a:pt x="2505554" y="3128225"/>
                    <a:pt x="2481114" y="3156586"/>
                  </a:cubicBezTo>
                  <a:cubicBezTo>
                    <a:pt x="2454429" y="3187551"/>
                    <a:pt x="2417719" y="3204769"/>
                    <a:pt x="2379939" y="3207575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3" name="Trapezoid 28">
              <a:extLst>
                <a:ext uri="{FF2B5EF4-FFF2-40B4-BE49-F238E27FC236}">
                  <a16:creationId xmlns:a16="http://schemas.microsoft.com/office/drawing/2014/main" id="{B608ACD4-AF3D-4EB2-8BD0-604B865AEF6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98936" y="1729045"/>
              <a:ext cx="550124" cy="666693"/>
            </a:xfrm>
            <a:custGeom>
              <a:avLst/>
              <a:gdLst/>
              <a:ahLst/>
              <a:cxnLst/>
              <a:rect l="l" t="t" r="r" b="b"/>
              <a:pathLst>
                <a:path w="2664297" h="3228846">
                  <a:moveTo>
                    <a:pt x="2006233" y="1910002"/>
                  </a:moveTo>
                  <a:cubicBezTo>
                    <a:pt x="2195393" y="2270441"/>
                    <a:pt x="2396463" y="2592453"/>
                    <a:pt x="2218318" y="2693318"/>
                  </a:cubicBezTo>
                  <a:cubicBezTo>
                    <a:pt x="1760490" y="2959655"/>
                    <a:pt x="875097" y="3011972"/>
                    <a:pt x="413381" y="2693318"/>
                  </a:cubicBezTo>
                  <a:cubicBezTo>
                    <a:pt x="278026" y="2578660"/>
                    <a:pt x="448417" y="2270210"/>
                    <a:pt x="622358" y="1918652"/>
                  </a:cubicBezTo>
                  <a:close/>
                  <a:moveTo>
                    <a:pt x="998355" y="318176"/>
                  </a:moveTo>
                  <a:lnTo>
                    <a:pt x="1054483" y="938365"/>
                  </a:lnTo>
                  <a:cubicBezTo>
                    <a:pt x="1073419" y="1202005"/>
                    <a:pt x="-94533" y="2544942"/>
                    <a:pt x="263185" y="2803859"/>
                  </a:cubicBezTo>
                  <a:cubicBezTo>
                    <a:pt x="799752" y="3120272"/>
                    <a:pt x="1828684" y="3068324"/>
                    <a:pt x="2360732" y="2803859"/>
                  </a:cubicBezTo>
                  <a:cubicBezTo>
                    <a:pt x="2817826" y="2582721"/>
                    <a:pt x="1567592" y="1249230"/>
                    <a:pt x="1559424" y="938364"/>
                  </a:cubicBezTo>
                  <a:lnTo>
                    <a:pt x="1635785" y="320808"/>
                  </a:lnTo>
                  <a:lnTo>
                    <a:pt x="1616510" y="323841"/>
                  </a:lnTo>
                  <a:cubicBezTo>
                    <a:pt x="1541035" y="362546"/>
                    <a:pt x="1432716" y="386340"/>
                    <a:pt x="1312455" y="386340"/>
                  </a:cubicBezTo>
                  <a:cubicBezTo>
                    <a:pt x="1186664" y="386340"/>
                    <a:pt x="1073940" y="360308"/>
                    <a:pt x="998355" y="318176"/>
                  </a:cubicBezTo>
                  <a:close/>
                  <a:moveTo>
                    <a:pt x="1312455" y="60748"/>
                  </a:moveTo>
                  <a:cubicBezTo>
                    <a:pt x="1155275" y="60748"/>
                    <a:pt x="1027857" y="120035"/>
                    <a:pt x="1027857" y="193171"/>
                  </a:cubicBezTo>
                  <a:cubicBezTo>
                    <a:pt x="1027857" y="266307"/>
                    <a:pt x="1155275" y="325594"/>
                    <a:pt x="1312455" y="325594"/>
                  </a:cubicBezTo>
                  <a:cubicBezTo>
                    <a:pt x="1469634" y="325594"/>
                    <a:pt x="1597052" y="266307"/>
                    <a:pt x="1597052" y="193171"/>
                  </a:cubicBezTo>
                  <a:cubicBezTo>
                    <a:pt x="1597052" y="120035"/>
                    <a:pt x="1469634" y="60748"/>
                    <a:pt x="1312455" y="60748"/>
                  </a:cubicBezTo>
                  <a:close/>
                  <a:moveTo>
                    <a:pt x="1312455" y="0"/>
                  </a:moveTo>
                  <a:cubicBezTo>
                    <a:pt x="1537130" y="0"/>
                    <a:pt x="1720121" y="83046"/>
                    <a:pt x="1726235" y="186847"/>
                  </a:cubicBezTo>
                  <a:cubicBezTo>
                    <a:pt x="1726742" y="186524"/>
                    <a:pt x="1727174" y="186120"/>
                    <a:pt x="1727606" y="185717"/>
                  </a:cubicBezTo>
                  <a:lnTo>
                    <a:pt x="1727102" y="190850"/>
                  </a:lnTo>
                  <a:cubicBezTo>
                    <a:pt x="1727595" y="191614"/>
                    <a:pt x="1727605" y="192391"/>
                    <a:pt x="1727605" y="193170"/>
                  </a:cubicBezTo>
                  <a:lnTo>
                    <a:pt x="1726271" y="199326"/>
                  </a:lnTo>
                  <a:lnTo>
                    <a:pt x="1655630" y="919826"/>
                  </a:lnTo>
                  <a:cubicBezTo>
                    <a:pt x="1665213" y="1268678"/>
                    <a:pt x="3079202" y="2735754"/>
                    <a:pt x="2542920" y="2983914"/>
                  </a:cubicBezTo>
                  <a:cubicBezTo>
                    <a:pt x="1918698" y="3280693"/>
                    <a:pt x="711513" y="3338989"/>
                    <a:pt x="81991" y="2983914"/>
                  </a:cubicBezTo>
                  <a:cubicBezTo>
                    <a:pt x="-337699" y="2693358"/>
                    <a:pt x="991496" y="1215684"/>
                    <a:pt x="969280" y="919828"/>
                  </a:cubicBezTo>
                  <a:lnTo>
                    <a:pt x="898640" y="199335"/>
                  </a:lnTo>
                  <a:cubicBezTo>
                    <a:pt x="897375" y="197339"/>
                    <a:pt x="897304" y="195258"/>
                    <a:pt x="897304" y="193170"/>
                  </a:cubicBezTo>
                  <a:lnTo>
                    <a:pt x="897808" y="190847"/>
                  </a:lnTo>
                  <a:lnTo>
                    <a:pt x="897305" y="185717"/>
                  </a:lnTo>
                  <a:lnTo>
                    <a:pt x="898687" y="186789"/>
                  </a:lnTo>
                  <a:cubicBezTo>
                    <a:pt x="904857" y="83015"/>
                    <a:pt x="1087821" y="0"/>
                    <a:pt x="1312455" y="0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5" name="Freeform: Shape 17">
              <a:extLst>
                <a:ext uri="{FF2B5EF4-FFF2-40B4-BE49-F238E27FC236}">
                  <a16:creationId xmlns:a16="http://schemas.microsoft.com/office/drawing/2014/main" id="{0427E8AB-D05D-4436-B0C1-33034CD3DCE0}"/>
                </a:ext>
              </a:extLst>
            </p:cNvPr>
            <p:cNvSpPr/>
            <p:nvPr/>
          </p:nvSpPr>
          <p:spPr>
            <a:xfrm>
              <a:off x="2010490" y="69385"/>
              <a:ext cx="6067597" cy="3998426"/>
            </a:xfrm>
            <a:custGeom>
              <a:avLst/>
              <a:gdLst>
                <a:gd name="connsiteX0" fmla="*/ 2751292 w 6067597"/>
                <a:gd name="connsiteY0" fmla="*/ 2648105 h 3998426"/>
                <a:gd name="connsiteX1" fmla="*/ 2745981 w 6067597"/>
                <a:gd name="connsiteY1" fmla="*/ 2673756 h 3998426"/>
                <a:gd name="connsiteX2" fmla="*/ 2667699 w 6067597"/>
                <a:gd name="connsiteY2" fmla="*/ 2726031 h 3998426"/>
                <a:gd name="connsiteX3" fmla="*/ 2648849 w 6067597"/>
                <a:gd name="connsiteY3" fmla="*/ 2722128 h 3998426"/>
                <a:gd name="connsiteX4" fmla="*/ 2365394 w 6067597"/>
                <a:gd name="connsiteY4" fmla="*/ 3213923 h 3998426"/>
                <a:gd name="connsiteX5" fmla="*/ 2379798 w 6067597"/>
                <a:gd name="connsiteY5" fmla="*/ 3235111 h 3998426"/>
                <a:gd name="connsiteX6" fmla="*/ 2386589 w 6067597"/>
                <a:gd name="connsiteY6" fmla="*/ 3267909 h 3998426"/>
                <a:gd name="connsiteX7" fmla="*/ 2379798 w 6067597"/>
                <a:gd name="connsiteY7" fmla="*/ 3300707 h 3998426"/>
                <a:gd name="connsiteX8" fmla="*/ 2363037 w 6067597"/>
                <a:gd name="connsiteY8" fmla="*/ 3325361 h 3998426"/>
                <a:gd name="connsiteX9" fmla="*/ 2654946 w 6067597"/>
                <a:gd name="connsiteY9" fmla="*/ 3832069 h 3998426"/>
                <a:gd name="connsiteX10" fmla="*/ 2673246 w 6067597"/>
                <a:gd name="connsiteY10" fmla="*/ 3828280 h 3998426"/>
                <a:gd name="connsiteX11" fmla="*/ 2733121 w 6067597"/>
                <a:gd name="connsiteY11" fmla="*/ 3853478 h 3998426"/>
                <a:gd name="connsiteX12" fmla="*/ 2748996 w 6067597"/>
                <a:gd name="connsiteY12" fmla="*/ 3876830 h 3998426"/>
                <a:gd name="connsiteX13" fmla="*/ 3362832 w 6067597"/>
                <a:gd name="connsiteY13" fmla="*/ 3876830 h 3998426"/>
                <a:gd name="connsiteX14" fmla="*/ 3378334 w 6067597"/>
                <a:gd name="connsiteY14" fmla="*/ 3853478 h 3998426"/>
                <a:gd name="connsiteX15" fmla="*/ 3405323 w 6067597"/>
                <a:gd name="connsiteY15" fmla="*/ 3835071 h 3998426"/>
                <a:gd name="connsiteX16" fmla="*/ 3411361 w 6067597"/>
                <a:gd name="connsiteY16" fmla="*/ 3833850 h 3998426"/>
                <a:gd name="connsiteX17" fmla="*/ 3701314 w 6067597"/>
                <a:gd name="connsiteY17" fmla="*/ 3331887 h 3998426"/>
                <a:gd name="connsiteX18" fmla="*/ 3695277 w 6067597"/>
                <a:gd name="connsiteY18" fmla="*/ 3327783 h 3998426"/>
                <a:gd name="connsiteX19" fmla="*/ 3670079 w 6067597"/>
                <a:gd name="connsiteY19" fmla="*/ 3267909 h 3998426"/>
                <a:gd name="connsiteX20" fmla="*/ 3695971 w 6067597"/>
                <a:gd name="connsiteY20" fmla="*/ 3208034 h 3998426"/>
                <a:gd name="connsiteX21" fmla="*/ 3699014 w 6067597"/>
                <a:gd name="connsiteY21" fmla="*/ 3205932 h 3998426"/>
                <a:gd name="connsiteX22" fmla="*/ 3421549 w 6067597"/>
                <a:gd name="connsiteY22" fmla="*/ 2725730 h 3998426"/>
                <a:gd name="connsiteX23" fmla="*/ 3411162 w 6067597"/>
                <a:gd name="connsiteY23" fmla="*/ 2727881 h 3998426"/>
                <a:gd name="connsiteX24" fmla="*/ 3332879 w 6067597"/>
                <a:gd name="connsiteY24" fmla="*/ 2675606 h 3998426"/>
                <a:gd name="connsiteX25" fmla="*/ 3327185 w 6067597"/>
                <a:gd name="connsiteY25" fmla="*/ 2648105 h 3998426"/>
                <a:gd name="connsiteX26" fmla="*/ 3861774 w 6067597"/>
                <a:gd name="connsiteY26" fmla="*/ 2038357 h 3998426"/>
                <a:gd name="connsiteX27" fmla="*/ 3861174 w 6067597"/>
                <a:gd name="connsiteY27" fmla="*/ 2041257 h 3998426"/>
                <a:gd name="connsiteX28" fmla="*/ 3782892 w 6067597"/>
                <a:gd name="connsiteY28" fmla="*/ 2093532 h 3998426"/>
                <a:gd name="connsiteX29" fmla="*/ 3759616 w 6067597"/>
                <a:gd name="connsiteY29" fmla="*/ 2088713 h 3998426"/>
                <a:gd name="connsiteX30" fmla="*/ 3473610 w 6067597"/>
                <a:gd name="connsiteY30" fmla="*/ 2586718 h 3998426"/>
                <a:gd name="connsiteX31" fmla="*/ 3489444 w 6067597"/>
                <a:gd name="connsiteY31" fmla="*/ 2610010 h 3998426"/>
                <a:gd name="connsiteX32" fmla="*/ 3496235 w 6067597"/>
                <a:gd name="connsiteY32" fmla="*/ 2642808 h 3998426"/>
                <a:gd name="connsiteX33" fmla="*/ 3489444 w 6067597"/>
                <a:gd name="connsiteY33" fmla="*/ 2675606 h 3998426"/>
                <a:gd name="connsiteX34" fmla="*/ 3472559 w 6067597"/>
                <a:gd name="connsiteY34" fmla="*/ 2700443 h 3998426"/>
                <a:gd name="connsiteX35" fmla="*/ 3750370 w 6067597"/>
                <a:gd name="connsiteY35" fmla="*/ 3183834 h 3998426"/>
                <a:gd name="connsiteX36" fmla="*/ 3755152 w 6067597"/>
                <a:gd name="connsiteY36" fmla="*/ 3182836 h 3998426"/>
                <a:gd name="connsiteX37" fmla="*/ 3833434 w 6067597"/>
                <a:gd name="connsiteY37" fmla="*/ 3235111 h 3998426"/>
                <a:gd name="connsiteX38" fmla="*/ 3840054 w 6067597"/>
                <a:gd name="connsiteY38" fmla="*/ 3267082 h 3998426"/>
                <a:gd name="connsiteX39" fmla="*/ 4494338 w 6067597"/>
                <a:gd name="connsiteY39" fmla="*/ 3267082 h 3998426"/>
                <a:gd name="connsiteX40" fmla="*/ 4816006 w 6067597"/>
                <a:gd name="connsiteY40" fmla="*/ 2710216 h 3998426"/>
                <a:gd name="connsiteX41" fmla="*/ 4804923 w 6067597"/>
                <a:gd name="connsiteY41" fmla="*/ 2702682 h 3998426"/>
                <a:gd name="connsiteX42" fmla="*/ 4779725 w 6067597"/>
                <a:gd name="connsiteY42" fmla="*/ 2642808 h 3998426"/>
                <a:gd name="connsiteX43" fmla="*/ 4804923 w 6067597"/>
                <a:gd name="connsiteY43" fmla="*/ 2582933 h 3998426"/>
                <a:gd name="connsiteX44" fmla="*/ 4807166 w 6067597"/>
                <a:gd name="connsiteY44" fmla="*/ 2581408 h 3998426"/>
                <a:gd name="connsiteX45" fmla="*/ 4520363 w 6067597"/>
                <a:gd name="connsiteY45" fmla="*/ 2082014 h 3998426"/>
                <a:gd name="connsiteX46" fmla="*/ 4500463 w 6067597"/>
                <a:gd name="connsiteY46" fmla="*/ 2086134 h 3998426"/>
                <a:gd name="connsiteX47" fmla="*/ 4453227 w 6067597"/>
                <a:gd name="connsiteY47" fmla="*/ 2071407 h 3998426"/>
                <a:gd name="connsiteX48" fmla="*/ 4425900 w 6067597"/>
                <a:gd name="connsiteY48" fmla="*/ 2038357 h 3998426"/>
                <a:gd name="connsiteX49" fmla="*/ 1622108 w 6067597"/>
                <a:gd name="connsiteY49" fmla="*/ 2038357 h 3998426"/>
                <a:gd name="connsiteX50" fmla="*/ 1610530 w 6067597"/>
                <a:gd name="connsiteY50" fmla="*/ 2055388 h 3998426"/>
                <a:gd name="connsiteX51" fmla="*/ 1550655 w 6067597"/>
                <a:gd name="connsiteY51" fmla="*/ 2080587 h 3998426"/>
                <a:gd name="connsiteX52" fmla="*/ 1548886 w 6067597"/>
                <a:gd name="connsiteY52" fmla="*/ 2080220 h 3998426"/>
                <a:gd name="connsiteX53" fmla="*/ 1264284 w 6067597"/>
                <a:gd name="connsiteY53" fmla="*/ 2575779 h 3998426"/>
                <a:gd name="connsiteX54" fmla="*/ 1272087 w 6067597"/>
                <a:gd name="connsiteY54" fmla="*/ 2581083 h 3998426"/>
                <a:gd name="connsiteX55" fmla="*/ 1297285 w 6067597"/>
                <a:gd name="connsiteY55" fmla="*/ 2640958 h 3998426"/>
                <a:gd name="connsiteX56" fmla="*/ 1272087 w 6067597"/>
                <a:gd name="connsiteY56" fmla="*/ 2700832 h 3998426"/>
                <a:gd name="connsiteX57" fmla="*/ 1253858 w 6067597"/>
                <a:gd name="connsiteY57" fmla="*/ 2713225 h 3998426"/>
                <a:gd name="connsiteX58" fmla="*/ 1537858 w 6067597"/>
                <a:gd name="connsiteY58" fmla="*/ 3206206 h 3998426"/>
                <a:gd name="connsiteX59" fmla="*/ 1549297 w 6067597"/>
                <a:gd name="connsiteY59" fmla="*/ 3198613 h 3998426"/>
                <a:gd name="connsiteX60" fmla="*/ 1582094 w 6067597"/>
                <a:gd name="connsiteY60" fmla="*/ 3192082 h 3998426"/>
                <a:gd name="connsiteX61" fmla="*/ 1660376 w 6067597"/>
                <a:gd name="connsiteY61" fmla="*/ 3244357 h 3998426"/>
                <a:gd name="connsiteX62" fmla="*/ 1665081 w 6067597"/>
                <a:gd name="connsiteY62" fmla="*/ 3267082 h 3998426"/>
                <a:gd name="connsiteX63" fmla="*/ 2216614 w 6067597"/>
                <a:gd name="connsiteY63" fmla="*/ 3267082 h 3998426"/>
                <a:gd name="connsiteX64" fmla="*/ 2223233 w 6067597"/>
                <a:gd name="connsiteY64" fmla="*/ 3235111 h 3998426"/>
                <a:gd name="connsiteX65" fmla="*/ 2301516 w 6067597"/>
                <a:gd name="connsiteY65" fmla="*/ 3182836 h 3998426"/>
                <a:gd name="connsiteX66" fmla="*/ 2316723 w 6067597"/>
                <a:gd name="connsiteY66" fmla="*/ 3185985 h 3998426"/>
                <a:gd name="connsiteX67" fmla="*/ 2601556 w 6067597"/>
                <a:gd name="connsiteY67" fmla="*/ 2691613 h 3998426"/>
                <a:gd name="connsiteX68" fmla="*/ 2589416 w 6067597"/>
                <a:gd name="connsiteY68" fmla="*/ 2673756 h 3998426"/>
                <a:gd name="connsiteX69" fmla="*/ 2582626 w 6067597"/>
                <a:gd name="connsiteY69" fmla="*/ 2640958 h 3998426"/>
                <a:gd name="connsiteX70" fmla="*/ 2589157 w 6067597"/>
                <a:gd name="connsiteY70" fmla="*/ 2608160 h 3998426"/>
                <a:gd name="connsiteX71" fmla="*/ 2598681 w 6067597"/>
                <a:gd name="connsiteY71" fmla="*/ 2593811 h 3998426"/>
                <a:gd name="connsiteX72" fmla="*/ 2309617 w 6067597"/>
                <a:gd name="connsiteY72" fmla="*/ 2090479 h 3998426"/>
                <a:gd name="connsiteX73" fmla="*/ 2304235 w 6067597"/>
                <a:gd name="connsiteY73" fmla="*/ 2089643 h 3998426"/>
                <a:gd name="connsiteX74" fmla="*/ 2250973 w 6067597"/>
                <a:gd name="connsiteY74" fmla="*/ 2041257 h 3998426"/>
                <a:gd name="connsiteX75" fmla="*/ 2250373 w 6067597"/>
                <a:gd name="connsiteY75" fmla="*/ 2038357 h 3998426"/>
                <a:gd name="connsiteX76" fmla="*/ 2713096 w 6067597"/>
                <a:gd name="connsiteY76" fmla="*/ 1403586 h 3998426"/>
                <a:gd name="connsiteX77" fmla="*/ 2687550 w 6067597"/>
                <a:gd name="connsiteY77" fmla="*/ 1420953 h 3998426"/>
                <a:gd name="connsiteX78" fmla="*/ 2654752 w 6067597"/>
                <a:gd name="connsiteY78" fmla="*/ 1427744 h 3998426"/>
                <a:gd name="connsiteX79" fmla="*/ 2654437 w 6067597"/>
                <a:gd name="connsiteY79" fmla="*/ 1427679 h 3998426"/>
                <a:gd name="connsiteX80" fmla="*/ 2364036 w 6067597"/>
                <a:gd name="connsiteY80" fmla="*/ 1931525 h 3998426"/>
                <a:gd name="connsiteX81" fmla="*/ 2389130 w 6067597"/>
                <a:gd name="connsiteY81" fmla="*/ 1948584 h 3998426"/>
                <a:gd name="connsiteX82" fmla="*/ 2414329 w 6067597"/>
                <a:gd name="connsiteY82" fmla="*/ 2008459 h 3998426"/>
                <a:gd name="connsiteX83" fmla="*/ 2389130 w 6067597"/>
                <a:gd name="connsiteY83" fmla="*/ 2068333 h 3998426"/>
                <a:gd name="connsiteX84" fmla="*/ 2362362 w 6067597"/>
                <a:gd name="connsiteY84" fmla="*/ 2086531 h 3998426"/>
                <a:gd name="connsiteX85" fmla="*/ 2635812 w 6067597"/>
                <a:gd name="connsiteY85" fmla="*/ 2562334 h 3998426"/>
                <a:gd name="connsiteX86" fmla="*/ 2667699 w 6067597"/>
                <a:gd name="connsiteY86" fmla="*/ 2555885 h 3998426"/>
                <a:gd name="connsiteX87" fmla="*/ 2727573 w 6067597"/>
                <a:gd name="connsiteY87" fmla="*/ 2581083 h 3998426"/>
                <a:gd name="connsiteX88" fmla="*/ 2740760 w 6067597"/>
                <a:gd name="connsiteY88" fmla="*/ 2600480 h 3998426"/>
                <a:gd name="connsiteX89" fmla="*/ 3338945 w 6067597"/>
                <a:gd name="connsiteY89" fmla="*/ 2600480 h 3998426"/>
                <a:gd name="connsiteX90" fmla="*/ 3350594 w 6067597"/>
                <a:gd name="connsiteY90" fmla="*/ 2582933 h 3998426"/>
                <a:gd name="connsiteX91" fmla="*/ 3411162 w 6067597"/>
                <a:gd name="connsiteY91" fmla="*/ 2557735 h 3998426"/>
                <a:gd name="connsiteX92" fmla="*/ 3432626 w 6067597"/>
                <a:gd name="connsiteY92" fmla="*/ 2562179 h 3998426"/>
                <a:gd name="connsiteX93" fmla="*/ 3719845 w 6067597"/>
                <a:gd name="connsiteY93" fmla="*/ 2063667 h 3998426"/>
                <a:gd name="connsiteX94" fmla="*/ 3704610 w 6067597"/>
                <a:gd name="connsiteY94" fmla="*/ 2041257 h 3998426"/>
                <a:gd name="connsiteX95" fmla="*/ 3697819 w 6067597"/>
                <a:gd name="connsiteY95" fmla="*/ 2008459 h 3998426"/>
                <a:gd name="connsiteX96" fmla="*/ 3704610 w 6067597"/>
                <a:gd name="connsiteY96" fmla="*/ 1975661 h 3998426"/>
                <a:gd name="connsiteX97" fmla="*/ 3718602 w 6067597"/>
                <a:gd name="connsiteY97" fmla="*/ 1955078 h 3998426"/>
                <a:gd name="connsiteX98" fmla="*/ 3428683 w 6067597"/>
                <a:gd name="connsiteY98" fmla="*/ 1453324 h 3998426"/>
                <a:gd name="connsiteX99" fmla="*/ 3409311 w 6067597"/>
                <a:gd name="connsiteY99" fmla="*/ 1457335 h 3998426"/>
                <a:gd name="connsiteX100" fmla="*/ 3331029 w 6067597"/>
                <a:gd name="connsiteY100" fmla="*/ 1405060 h 3998426"/>
                <a:gd name="connsiteX101" fmla="*/ 3330724 w 6067597"/>
                <a:gd name="connsiteY101" fmla="*/ 1403586 h 3998426"/>
                <a:gd name="connsiteX102" fmla="*/ 4945558 w 6067597"/>
                <a:gd name="connsiteY102" fmla="*/ 1393089 h 3998426"/>
                <a:gd name="connsiteX103" fmla="*/ 4943080 w 6067597"/>
                <a:gd name="connsiteY103" fmla="*/ 1405060 h 3998426"/>
                <a:gd name="connsiteX104" fmla="*/ 4864798 w 6067597"/>
                <a:gd name="connsiteY104" fmla="*/ 1457335 h 3998426"/>
                <a:gd name="connsiteX105" fmla="*/ 4854215 w 6067597"/>
                <a:gd name="connsiteY105" fmla="*/ 1455144 h 3998426"/>
                <a:gd name="connsiteX106" fmla="*/ 4567772 w 6067597"/>
                <a:gd name="connsiteY106" fmla="*/ 1952122 h 3998426"/>
                <a:gd name="connsiteX107" fmla="*/ 4578745 w 6067597"/>
                <a:gd name="connsiteY107" fmla="*/ 1968263 h 3998426"/>
                <a:gd name="connsiteX108" fmla="*/ 4585536 w 6067597"/>
                <a:gd name="connsiteY108" fmla="*/ 2001061 h 3998426"/>
                <a:gd name="connsiteX109" fmla="*/ 4578745 w 6067597"/>
                <a:gd name="connsiteY109" fmla="*/ 2033859 h 3998426"/>
                <a:gd name="connsiteX110" fmla="*/ 4562461 w 6067597"/>
                <a:gd name="connsiteY110" fmla="*/ 2057813 h 3998426"/>
                <a:gd name="connsiteX111" fmla="*/ 4851988 w 6067597"/>
                <a:gd name="connsiteY111" fmla="*/ 2560387 h 3998426"/>
                <a:gd name="connsiteX112" fmla="*/ 4864798 w 6067597"/>
                <a:gd name="connsiteY112" fmla="*/ 2557735 h 3998426"/>
                <a:gd name="connsiteX113" fmla="*/ 4943080 w 6067597"/>
                <a:gd name="connsiteY113" fmla="*/ 2610010 h 3998426"/>
                <a:gd name="connsiteX114" fmla="*/ 4945524 w 6067597"/>
                <a:gd name="connsiteY114" fmla="*/ 2621814 h 3998426"/>
                <a:gd name="connsiteX115" fmla="*/ 5510489 w 6067597"/>
                <a:gd name="connsiteY115" fmla="*/ 2621814 h 3998426"/>
                <a:gd name="connsiteX116" fmla="*/ 5510241 w 6067597"/>
                <a:gd name="connsiteY116" fmla="*/ 2620615 h 3998426"/>
                <a:gd name="connsiteX117" fmla="*/ 5595314 w 6067597"/>
                <a:gd name="connsiteY117" fmla="*/ 2535542 h 3998426"/>
                <a:gd name="connsiteX118" fmla="*/ 5628112 w 6067597"/>
                <a:gd name="connsiteY118" fmla="*/ 2542333 h 3998426"/>
                <a:gd name="connsiteX119" fmla="*/ 5635993 w 6067597"/>
                <a:gd name="connsiteY119" fmla="*/ 2547691 h 3998426"/>
                <a:gd name="connsiteX120" fmla="*/ 5922730 w 6067597"/>
                <a:gd name="connsiteY120" fmla="*/ 2051297 h 3998426"/>
                <a:gd name="connsiteX121" fmla="*/ 5922650 w 6067597"/>
                <a:gd name="connsiteY121" fmla="*/ 2051242 h 3998426"/>
                <a:gd name="connsiteX122" fmla="*/ 5897451 w 6067597"/>
                <a:gd name="connsiteY122" fmla="*/ 1991369 h 3998426"/>
                <a:gd name="connsiteX123" fmla="*/ 5904242 w 6067597"/>
                <a:gd name="connsiteY123" fmla="*/ 1957790 h 3998426"/>
                <a:gd name="connsiteX124" fmla="*/ 5911949 w 6067597"/>
                <a:gd name="connsiteY124" fmla="*/ 1946490 h 3998426"/>
                <a:gd name="connsiteX125" fmla="*/ 5618559 w 6067597"/>
                <a:gd name="connsiteY125" fmla="*/ 1435627 h 3998426"/>
                <a:gd name="connsiteX126" fmla="*/ 5611959 w 6067597"/>
                <a:gd name="connsiteY126" fmla="*/ 1436993 h 3998426"/>
                <a:gd name="connsiteX127" fmla="*/ 5552084 w 6067597"/>
                <a:gd name="connsiteY127" fmla="*/ 1411794 h 3998426"/>
                <a:gd name="connsiteX128" fmla="*/ 5539368 w 6067597"/>
                <a:gd name="connsiteY128" fmla="*/ 1393089 h 3998426"/>
                <a:gd name="connsiteX129" fmla="*/ 553209 w 6067597"/>
                <a:gd name="connsiteY129" fmla="*/ 1393089 h 3998426"/>
                <a:gd name="connsiteX130" fmla="*/ 550730 w 6067597"/>
                <a:gd name="connsiteY130" fmla="*/ 1405060 h 3998426"/>
                <a:gd name="connsiteX131" fmla="*/ 472448 w 6067597"/>
                <a:gd name="connsiteY131" fmla="*/ 1457335 h 3998426"/>
                <a:gd name="connsiteX132" fmla="*/ 440939 w 6067597"/>
                <a:gd name="connsiteY132" fmla="*/ 1450811 h 3998426"/>
                <a:gd name="connsiteX133" fmla="*/ 145534 w 6067597"/>
                <a:gd name="connsiteY133" fmla="*/ 1965181 h 3998426"/>
                <a:gd name="connsiteX134" fmla="*/ 163355 w 6067597"/>
                <a:gd name="connsiteY134" fmla="*/ 1991395 h 3998426"/>
                <a:gd name="connsiteX135" fmla="*/ 170146 w 6067597"/>
                <a:gd name="connsiteY135" fmla="*/ 2024194 h 3998426"/>
                <a:gd name="connsiteX136" fmla="*/ 163355 w 6067597"/>
                <a:gd name="connsiteY136" fmla="*/ 2056992 h 3998426"/>
                <a:gd name="connsiteX137" fmla="*/ 155423 w 6067597"/>
                <a:gd name="connsiteY137" fmla="*/ 2068659 h 3998426"/>
                <a:gd name="connsiteX138" fmla="*/ 435185 w 6067597"/>
                <a:gd name="connsiteY138" fmla="*/ 2554283 h 3998426"/>
                <a:gd name="connsiteX139" fmla="*/ 439651 w 6067597"/>
                <a:gd name="connsiteY139" fmla="*/ 2551319 h 3998426"/>
                <a:gd name="connsiteX140" fmla="*/ 472448 w 6067597"/>
                <a:gd name="connsiteY140" fmla="*/ 2544788 h 3998426"/>
                <a:gd name="connsiteX141" fmla="*/ 550730 w 6067597"/>
                <a:gd name="connsiteY141" fmla="*/ 2597063 h 3998426"/>
                <a:gd name="connsiteX142" fmla="*/ 555855 w 6067597"/>
                <a:gd name="connsiteY142" fmla="*/ 2621814 h 3998426"/>
                <a:gd name="connsiteX143" fmla="*/ 1131103 w 6067597"/>
                <a:gd name="connsiteY143" fmla="*/ 2621814 h 3998426"/>
                <a:gd name="connsiteX144" fmla="*/ 1133930 w 6067597"/>
                <a:gd name="connsiteY144" fmla="*/ 2608160 h 3998426"/>
                <a:gd name="connsiteX145" fmla="*/ 1212212 w 6067597"/>
                <a:gd name="connsiteY145" fmla="*/ 2555885 h 3998426"/>
                <a:gd name="connsiteX146" fmla="*/ 1217359 w 6067597"/>
                <a:gd name="connsiteY146" fmla="*/ 2556951 h 3998426"/>
                <a:gd name="connsiteX147" fmla="*/ 1502485 w 6067597"/>
                <a:gd name="connsiteY147" fmla="*/ 2063345 h 3998426"/>
                <a:gd name="connsiteX148" fmla="*/ 1490781 w 6067597"/>
                <a:gd name="connsiteY148" fmla="*/ 2055388 h 3998426"/>
                <a:gd name="connsiteX149" fmla="*/ 1465582 w 6067597"/>
                <a:gd name="connsiteY149" fmla="*/ 1995515 h 3998426"/>
                <a:gd name="connsiteX150" fmla="*/ 1490781 w 6067597"/>
                <a:gd name="connsiteY150" fmla="*/ 1934947 h 3998426"/>
                <a:gd name="connsiteX151" fmla="*/ 1491201 w 6067597"/>
                <a:gd name="connsiteY151" fmla="*/ 1934668 h 3998426"/>
                <a:gd name="connsiteX152" fmla="*/ 1197912 w 6067597"/>
                <a:gd name="connsiteY152" fmla="*/ 1427081 h 3998426"/>
                <a:gd name="connsiteX153" fmla="*/ 1168318 w 6067597"/>
                <a:gd name="connsiteY153" fmla="*/ 1420954 h 3998426"/>
                <a:gd name="connsiteX154" fmla="*/ 1134618 w 6067597"/>
                <a:gd name="connsiteY154" fmla="*/ 1393089 h 3998426"/>
                <a:gd name="connsiteX155" fmla="*/ 3863568 w 6067597"/>
                <a:gd name="connsiteY155" fmla="*/ 753603 h 3998426"/>
                <a:gd name="connsiteX156" fmla="*/ 3861174 w 6067597"/>
                <a:gd name="connsiteY156" fmla="*/ 765163 h 3998426"/>
                <a:gd name="connsiteX157" fmla="*/ 3782892 w 6067597"/>
                <a:gd name="connsiteY157" fmla="*/ 817439 h 3998426"/>
                <a:gd name="connsiteX158" fmla="*/ 3756139 w 6067597"/>
                <a:gd name="connsiteY158" fmla="*/ 811899 h 3998426"/>
                <a:gd name="connsiteX159" fmla="*/ 3468099 w 6067597"/>
                <a:gd name="connsiteY159" fmla="*/ 1311649 h 3998426"/>
                <a:gd name="connsiteX160" fmla="*/ 3469186 w 6067597"/>
                <a:gd name="connsiteY160" fmla="*/ 1312387 h 3998426"/>
                <a:gd name="connsiteX161" fmla="*/ 3494384 w 6067597"/>
                <a:gd name="connsiteY161" fmla="*/ 1372262 h 3998426"/>
                <a:gd name="connsiteX162" fmla="*/ 3487593 w 6067597"/>
                <a:gd name="connsiteY162" fmla="*/ 1405060 h 3998426"/>
                <a:gd name="connsiteX163" fmla="*/ 3470480 w 6067597"/>
                <a:gd name="connsiteY163" fmla="*/ 1430233 h 3998426"/>
                <a:gd name="connsiteX164" fmla="*/ 3757597 w 6067597"/>
                <a:gd name="connsiteY164" fmla="*/ 1928624 h 3998426"/>
                <a:gd name="connsiteX165" fmla="*/ 3782892 w 6067597"/>
                <a:gd name="connsiteY165" fmla="*/ 1923387 h 3998426"/>
                <a:gd name="connsiteX166" fmla="*/ 3861174 w 6067597"/>
                <a:gd name="connsiteY166" fmla="*/ 1975661 h 3998426"/>
                <a:gd name="connsiteX167" fmla="*/ 3862555 w 6067597"/>
                <a:gd name="connsiteY167" fmla="*/ 1982329 h 3998426"/>
                <a:gd name="connsiteX168" fmla="*/ 4419178 w 6067597"/>
                <a:gd name="connsiteY168" fmla="*/ 1982329 h 3998426"/>
                <a:gd name="connsiteX169" fmla="*/ 4422181 w 6067597"/>
                <a:gd name="connsiteY169" fmla="*/ 1967483 h 3998426"/>
                <a:gd name="connsiteX170" fmla="*/ 4500463 w 6067597"/>
                <a:gd name="connsiteY170" fmla="*/ 1915989 h 3998426"/>
                <a:gd name="connsiteX171" fmla="*/ 4528636 w 6067597"/>
                <a:gd name="connsiteY171" fmla="*/ 1921822 h 3998426"/>
                <a:gd name="connsiteX172" fmla="*/ 4809123 w 6067597"/>
                <a:gd name="connsiteY172" fmla="*/ 1434992 h 3998426"/>
                <a:gd name="connsiteX173" fmla="*/ 4804923 w 6067597"/>
                <a:gd name="connsiteY173" fmla="*/ 1432137 h 3998426"/>
                <a:gd name="connsiteX174" fmla="*/ 4779725 w 6067597"/>
                <a:gd name="connsiteY174" fmla="*/ 1372262 h 3998426"/>
                <a:gd name="connsiteX175" fmla="*/ 4804923 w 6067597"/>
                <a:gd name="connsiteY175" fmla="*/ 1311694 h 3998426"/>
                <a:gd name="connsiteX176" fmla="*/ 4812801 w 6067597"/>
                <a:gd name="connsiteY176" fmla="*/ 1306465 h 3998426"/>
                <a:gd name="connsiteX177" fmla="*/ 4533745 w 6067597"/>
                <a:gd name="connsiteY177" fmla="*/ 820561 h 3998426"/>
                <a:gd name="connsiteX178" fmla="*/ 4504162 w 6067597"/>
                <a:gd name="connsiteY178" fmla="*/ 826687 h 3998426"/>
                <a:gd name="connsiteX179" fmla="*/ 4425880 w 6067597"/>
                <a:gd name="connsiteY179" fmla="*/ 774412 h 3998426"/>
                <a:gd name="connsiteX180" fmla="*/ 4421571 w 6067597"/>
                <a:gd name="connsiteY180" fmla="*/ 753603 h 3998426"/>
                <a:gd name="connsiteX181" fmla="*/ 1647674 w 6067597"/>
                <a:gd name="connsiteY181" fmla="*/ 753603 h 3998426"/>
                <a:gd name="connsiteX182" fmla="*/ 1632723 w 6067597"/>
                <a:gd name="connsiteY182" fmla="*/ 775596 h 3998426"/>
                <a:gd name="connsiteX183" fmla="*/ 1572848 w 6067597"/>
                <a:gd name="connsiteY183" fmla="*/ 800795 h 3998426"/>
                <a:gd name="connsiteX184" fmla="*/ 1548698 w 6067597"/>
                <a:gd name="connsiteY184" fmla="*/ 795794 h 3998426"/>
                <a:gd name="connsiteX185" fmla="*/ 1265337 w 6067597"/>
                <a:gd name="connsiteY185" fmla="*/ 1289191 h 3998426"/>
                <a:gd name="connsiteX186" fmla="*/ 1279398 w 6067597"/>
                <a:gd name="connsiteY186" fmla="*/ 1309873 h 3998426"/>
                <a:gd name="connsiteX187" fmla="*/ 1286189 w 6067597"/>
                <a:gd name="connsiteY187" fmla="*/ 1342672 h 3998426"/>
                <a:gd name="connsiteX188" fmla="*/ 1260990 w 6067597"/>
                <a:gd name="connsiteY188" fmla="*/ 1402546 h 3998426"/>
                <a:gd name="connsiteX189" fmla="*/ 1246811 w 6067597"/>
                <a:gd name="connsiteY189" fmla="*/ 1412185 h 3998426"/>
                <a:gd name="connsiteX190" fmla="*/ 1534962 w 6067597"/>
                <a:gd name="connsiteY190" fmla="*/ 1913567 h 3998426"/>
                <a:gd name="connsiteX191" fmla="*/ 1550655 w 6067597"/>
                <a:gd name="connsiteY191" fmla="*/ 1910442 h 3998426"/>
                <a:gd name="connsiteX192" fmla="*/ 1628937 w 6067597"/>
                <a:gd name="connsiteY192" fmla="*/ 1962716 h 3998426"/>
                <a:gd name="connsiteX193" fmla="*/ 1632998 w 6067597"/>
                <a:gd name="connsiteY193" fmla="*/ 1982328 h 3998426"/>
                <a:gd name="connsiteX194" fmla="*/ 2249386 w 6067597"/>
                <a:gd name="connsiteY194" fmla="*/ 1982328 h 3998426"/>
                <a:gd name="connsiteX195" fmla="*/ 2250714 w 6067597"/>
                <a:gd name="connsiteY195" fmla="*/ 1975661 h 3998426"/>
                <a:gd name="connsiteX196" fmla="*/ 2295678 w 6067597"/>
                <a:gd name="connsiteY196" fmla="*/ 1930178 h 3998426"/>
                <a:gd name="connsiteX197" fmla="*/ 2310597 w 6067597"/>
                <a:gd name="connsiteY197" fmla="*/ 1927161 h 3998426"/>
                <a:gd name="connsiteX198" fmla="*/ 2608346 w 6067597"/>
                <a:gd name="connsiteY198" fmla="*/ 1411702 h 3998426"/>
                <a:gd name="connsiteX199" fmla="*/ 2594877 w 6067597"/>
                <a:gd name="connsiteY199" fmla="*/ 1402546 h 3998426"/>
                <a:gd name="connsiteX200" fmla="*/ 2569679 w 6067597"/>
                <a:gd name="connsiteY200" fmla="*/ 1342672 h 3998426"/>
                <a:gd name="connsiteX201" fmla="*/ 2576470 w 6067597"/>
                <a:gd name="connsiteY201" fmla="*/ 1309873 h 3998426"/>
                <a:gd name="connsiteX202" fmla="*/ 2588764 w 6067597"/>
                <a:gd name="connsiteY202" fmla="*/ 1291789 h 3998426"/>
                <a:gd name="connsiteX203" fmla="*/ 2474142 w 6067597"/>
                <a:gd name="connsiteY203" fmla="*/ 1092204 h 3998426"/>
                <a:gd name="connsiteX204" fmla="*/ 2313494 w 6067597"/>
                <a:gd name="connsiteY204" fmla="*/ 814175 h 3998426"/>
                <a:gd name="connsiteX205" fmla="*/ 2296457 w 6067597"/>
                <a:gd name="connsiteY205" fmla="*/ 810648 h 3998426"/>
                <a:gd name="connsiteX206" fmla="*/ 2258909 w 6067597"/>
                <a:gd name="connsiteY206" fmla="*/ 779601 h 3998426"/>
                <a:gd name="connsiteX207" fmla="*/ 2250804 w 6067597"/>
                <a:gd name="connsiteY207" fmla="*/ 753603 h 3998426"/>
                <a:gd name="connsiteX208" fmla="*/ 2726667 w 6067597"/>
                <a:gd name="connsiteY208" fmla="*/ 127236 h 3998426"/>
                <a:gd name="connsiteX209" fmla="*/ 2714627 w 6067597"/>
                <a:gd name="connsiteY209" fmla="*/ 144947 h 3998426"/>
                <a:gd name="connsiteX210" fmla="*/ 2687550 w 6067597"/>
                <a:gd name="connsiteY210" fmla="*/ 163354 h 3998426"/>
                <a:gd name="connsiteX211" fmla="*/ 2656270 w 6067597"/>
                <a:gd name="connsiteY211" fmla="*/ 169831 h 3998426"/>
                <a:gd name="connsiteX212" fmla="*/ 2373638 w 6067597"/>
                <a:gd name="connsiteY212" fmla="*/ 661959 h 3998426"/>
                <a:gd name="connsiteX213" fmla="*/ 2389130 w 6067597"/>
                <a:gd name="connsiteY213" fmla="*/ 672491 h 3998426"/>
                <a:gd name="connsiteX214" fmla="*/ 2414329 w 6067597"/>
                <a:gd name="connsiteY214" fmla="*/ 732366 h 3998426"/>
                <a:gd name="connsiteX215" fmla="*/ 2389130 w 6067597"/>
                <a:gd name="connsiteY215" fmla="*/ 792240 h 3998426"/>
                <a:gd name="connsiteX216" fmla="*/ 2365941 w 6067597"/>
                <a:gd name="connsiteY216" fmla="*/ 808005 h 3998426"/>
                <a:gd name="connsiteX217" fmla="*/ 2627563 w 6067597"/>
                <a:gd name="connsiteY217" fmla="*/ 1263228 h 3998426"/>
                <a:gd name="connsiteX218" fmla="*/ 2654752 w 6067597"/>
                <a:gd name="connsiteY218" fmla="*/ 1257599 h 3998426"/>
                <a:gd name="connsiteX219" fmla="*/ 2739825 w 6067597"/>
                <a:gd name="connsiteY219" fmla="*/ 1342672 h 3998426"/>
                <a:gd name="connsiteX220" fmla="*/ 2737073 w 6067597"/>
                <a:gd name="connsiteY220" fmla="*/ 1355961 h 3998426"/>
                <a:gd name="connsiteX221" fmla="*/ 3327534 w 6067597"/>
                <a:gd name="connsiteY221" fmla="*/ 1355961 h 3998426"/>
                <a:gd name="connsiteX222" fmla="*/ 3331029 w 6067597"/>
                <a:gd name="connsiteY222" fmla="*/ 1338684 h 3998426"/>
                <a:gd name="connsiteX223" fmla="*/ 3409311 w 6067597"/>
                <a:gd name="connsiteY223" fmla="*/ 1287189 h 3998426"/>
                <a:gd name="connsiteX224" fmla="*/ 3424449 w 6067597"/>
                <a:gd name="connsiteY224" fmla="*/ 1290324 h 3998426"/>
                <a:gd name="connsiteX225" fmla="*/ 3713854 w 6067597"/>
                <a:gd name="connsiteY225" fmla="*/ 789310 h 3998426"/>
                <a:gd name="connsiteX226" fmla="*/ 3717144 w 6067597"/>
                <a:gd name="connsiteY226" fmla="*/ 783600 h 3998426"/>
                <a:gd name="connsiteX227" fmla="*/ 3704610 w 6067597"/>
                <a:gd name="connsiteY227" fmla="*/ 765163 h 3998426"/>
                <a:gd name="connsiteX228" fmla="*/ 3697819 w 6067597"/>
                <a:gd name="connsiteY228" fmla="*/ 732366 h 3998426"/>
                <a:gd name="connsiteX229" fmla="*/ 3704610 w 6067597"/>
                <a:gd name="connsiteY229" fmla="*/ 699567 h 3998426"/>
                <a:gd name="connsiteX230" fmla="*/ 3710880 w 6067597"/>
                <a:gd name="connsiteY230" fmla="*/ 690343 h 3998426"/>
                <a:gd name="connsiteX231" fmla="*/ 3422665 w 6067597"/>
                <a:gd name="connsiteY231" fmla="*/ 188490 h 3998426"/>
                <a:gd name="connsiteX232" fmla="*/ 3413010 w 6067597"/>
                <a:gd name="connsiteY232" fmla="*/ 190489 h 3998426"/>
                <a:gd name="connsiteX233" fmla="*/ 3334728 w 6067597"/>
                <a:gd name="connsiteY233" fmla="*/ 138214 h 3998426"/>
                <a:gd name="connsiteX234" fmla="*/ 3332455 w 6067597"/>
                <a:gd name="connsiteY234" fmla="*/ 127236 h 3998426"/>
                <a:gd name="connsiteX235" fmla="*/ 2654752 w 6067597"/>
                <a:gd name="connsiteY235" fmla="*/ 0 h 3998426"/>
                <a:gd name="connsiteX236" fmla="*/ 2733034 w 6067597"/>
                <a:gd name="connsiteY236" fmla="*/ 52274 h 3998426"/>
                <a:gd name="connsiteX237" fmla="*/ 2738694 w 6067597"/>
                <a:gd name="connsiteY237" fmla="*/ 79611 h 3998426"/>
                <a:gd name="connsiteX238" fmla="*/ 3333155 w 6067597"/>
                <a:gd name="connsiteY238" fmla="*/ 79611 h 3998426"/>
                <a:gd name="connsiteX239" fmla="*/ 3334728 w 6067597"/>
                <a:gd name="connsiteY239" fmla="*/ 71838 h 3998426"/>
                <a:gd name="connsiteX240" fmla="*/ 3413010 w 6067597"/>
                <a:gd name="connsiteY240" fmla="*/ 20343 h 3998426"/>
                <a:gd name="connsiteX241" fmla="*/ 3498083 w 6067597"/>
                <a:gd name="connsiteY241" fmla="*/ 105416 h 3998426"/>
                <a:gd name="connsiteX242" fmla="*/ 3472885 w 6067597"/>
                <a:gd name="connsiteY242" fmla="*/ 165290 h 3998426"/>
                <a:gd name="connsiteX243" fmla="*/ 3466747 w 6067597"/>
                <a:gd name="connsiteY243" fmla="*/ 169463 h 3998426"/>
                <a:gd name="connsiteX244" fmla="*/ 3746622 w 6067597"/>
                <a:gd name="connsiteY244" fmla="*/ 656444 h 3998426"/>
                <a:gd name="connsiteX245" fmla="*/ 3750094 w 6067597"/>
                <a:gd name="connsiteY245" fmla="*/ 654083 h 3998426"/>
                <a:gd name="connsiteX246" fmla="*/ 3782892 w 6067597"/>
                <a:gd name="connsiteY246" fmla="*/ 647293 h 3998426"/>
                <a:gd name="connsiteX247" fmla="*/ 3861174 w 6067597"/>
                <a:gd name="connsiteY247" fmla="*/ 699567 h 3998426"/>
                <a:gd name="connsiteX248" fmla="*/ 3862501 w 6067597"/>
                <a:gd name="connsiteY248" fmla="*/ 705978 h 3998426"/>
                <a:gd name="connsiteX249" fmla="*/ 4427808 w 6067597"/>
                <a:gd name="connsiteY249" fmla="*/ 705978 h 3998426"/>
                <a:gd name="connsiteX250" fmla="*/ 4444287 w 6067597"/>
                <a:gd name="connsiteY250" fmla="*/ 681739 h 3998426"/>
                <a:gd name="connsiteX251" fmla="*/ 4504162 w 6067597"/>
                <a:gd name="connsiteY251" fmla="*/ 656541 h 3998426"/>
                <a:gd name="connsiteX252" fmla="*/ 4589235 w 6067597"/>
                <a:gd name="connsiteY252" fmla="*/ 741614 h 3998426"/>
                <a:gd name="connsiteX253" fmla="*/ 4582444 w 6067597"/>
                <a:gd name="connsiteY253" fmla="*/ 774412 h 3998426"/>
                <a:gd name="connsiteX254" fmla="*/ 4571497 w 6067597"/>
                <a:gd name="connsiteY254" fmla="*/ 790515 h 3998426"/>
                <a:gd name="connsiteX255" fmla="*/ 4857749 w 6067597"/>
                <a:gd name="connsiteY255" fmla="*/ 1288593 h 3998426"/>
                <a:gd name="connsiteX256" fmla="*/ 4864798 w 6067597"/>
                <a:gd name="connsiteY256" fmla="*/ 1287189 h 3998426"/>
                <a:gd name="connsiteX257" fmla="*/ 4943080 w 6067597"/>
                <a:gd name="connsiteY257" fmla="*/ 1339464 h 3998426"/>
                <a:gd name="connsiteX258" fmla="*/ 4944322 w 6067597"/>
                <a:gd name="connsiteY258" fmla="*/ 1345464 h 3998426"/>
                <a:gd name="connsiteX259" fmla="*/ 5528171 w 6067597"/>
                <a:gd name="connsiteY259" fmla="*/ 1345464 h 3998426"/>
                <a:gd name="connsiteX260" fmla="*/ 5533417 w 6067597"/>
                <a:gd name="connsiteY260" fmla="*/ 1319122 h 3998426"/>
                <a:gd name="connsiteX261" fmla="*/ 5611959 w 6067597"/>
                <a:gd name="connsiteY261" fmla="*/ 1266847 h 3998426"/>
                <a:gd name="connsiteX262" fmla="*/ 5697032 w 6067597"/>
                <a:gd name="connsiteY262" fmla="*/ 1351920 h 3998426"/>
                <a:gd name="connsiteX263" fmla="*/ 5671833 w 6067597"/>
                <a:gd name="connsiteY263" fmla="*/ 1411794 h 3998426"/>
                <a:gd name="connsiteX264" fmla="*/ 5663233 w 6067597"/>
                <a:gd name="connsiteY264" fmla="*/ 1417641 h 3998426"/>
                <a:gd name="connsiteX265" fmla="*/ 5948348 w 6067597"/>
                <a:gd name="connsiteY265" fmla="*/ 1913741 h 3998426"/>
                <a:gd name="connsiteX266" fmla="*/ 5949726 w 6067597"/>
                <a:gd name="connsiteY266" fmla="*/ 1912826 h 3998426"/>
                <a:gd name="connsiteX267" fmla="*/ 5982524 w 6067597"/>
                <a:gd name="connsiteY267" fmla="*/ 1906296 h 3998426"/>
                <a:gd name="connsiteX268" fmla="*/ 6067597 w 6067597"/>
                <a:gd name="connsiteY268" fmla="*/ 1991369 h 3998426"/>
                <a:gd name="connsiteX269" fmla="*/ 5982524 w 6067597"/>
                <a:gd name="connsiteY269" fmla="*/ 2076441 h 3998426"/>
                <a:gd name="connsiteX270" fmla="*/ 5965562 w 6067597"/>
                <a:gd name="connsiteY270" fmla="*/ 2072929 h 3998426"/>
                <a:gd name="connsiteX271" fmla="*/ 5670999 w 6067597"/>
                <a:gd name="connsiteY271" fmla="*/ 2583996 h 3998426"/>
                <a:gd name="connsiteX272" fmla="*/ 5673596 w 6067597"/>
                <a:gd name="connsiteY272" fmla="*/ 2587817 h 3998426"/>
                <a:gd name="connsiteX273" fmla="*/ 5680387 w 6067597"/>
                <a:gd name="connsiteY273" fmla="*/ 2620615 h 3998426"/>
                <a:gd name="connsiteX274" fmla="*/ 5595314 w 6067597"/>
                <a:gd name="connsiteY274" fmla="*/ 2705688 h 3998426"/>
                <a:gd name="connsiteX275" fmla="*/ 5535439 w 6067597"/>
                <a:gd name="connsiteY275" fmla="*/ 2680489 h 3998426"/>
                <a:gd name="connsiteX276" fmla="*/ 5527927 w 6067597"/>
                <a:gd name="connsiteY276" fmla="*/ 2669439 h 3998426"/>
                <a:gd name="connsiteX277" fmla="*/ 4944357 w 6067597"/>
                <a:gd name="connsiteY277" fmla="*/ 2669439 h 3998426"/>
                <a:gd name="connsiteX278" fmla="*/ 4943080 w 6067597"/>
                <a:gd name="connsiteY278" fmla="*/ 2675606 h 3998426"/>
                <a:gd name="connsiteX279" fmla="*/ 4864798 w 6067597"/>
                <a:gd name="connsiteY279" fmla="*/ 2727881 h 3998426"/>
                <a:gd name="connsiteX280" fmla="*/ 4861531 w 6067597"/>
                <a:gd name="connsiteY280" fmla="*/ 2727204 h 3998426"/>
                <a:gd name="connsiteX281" fmla="*/ 4522913 w 6067597"/>
                <a:gd name="connsiteY281" fmla="*/ 3314707 h 3998426"/>
                <a:gd name="connsiteX282" fmla="*/ 3823916 w 6067597"/>
                <a:gd name="connsiteY282" fmla="*/ 3314707 h 3998426"/>
                <a:gd name="connsiteX283" fmla="*/ 3815027 w 6067597"/>
                <a:gd name="connsiteY283" fmla="*/ 3327783 h 3998426"/>
                <a:gd name="connsiteX284" fmla="*/ 3755152 w 6067597"/>
                <a:gd name="connsiteY284" fmla="*/ 3352982 h 3998426"/>
                <a:gd name="connsiteX285" fmla="*/ 3745625 w 6067597"/>
                <a:gd name="connsiteY285" fmla="*/ 3351009 h 3998426"/>
                <a:gd name="connsiteX286" fmla="*/ 3467168 w 6067597"/>
                <a:gd name="connsiteY286" fmla="*/ 3834133 h 3998426"/>
                <a:gd name="connsiteX287" fmla="*/ 3471699 w 6067597"/>
                <a:gd name="connsiteY287" fmla="*/ 3835071 h 3998426"/>
                <a:gd name="connsiteX288" fmla="*/ 3523975 w 6067597"/>
                <a:gd name="connsiteY288" fmla="*/ 3913353 h 3998426"/>
                <a:gd name="connsiteX289" fmla="*/ 3438902 w 6067597"/>
                <a:gd name="connsiteY289" fmla="*/ 3998426 h 3998426"/>
                <a:gd name="connsiteX290" fmla="*/ 3360619 w 6067597"/>
                <a:gd name="connsiteY290" fmla="*/ 3946151 h 3998426"/>
                <a:gd name="connsiteX291" fmla="*/ 3356127 w 6067597"/>
                <a:gd name="connsiteY291" fmla="*/ 3924455 h 3998426"/>
                <a:gd name="connsiteX292" fmla="*/ 2756020 w 6067597"/>
                <a:gd name="connsiteY292" fmla="*/ 3924455 h 3998426"/>
                <a:gd name="connsiteX293" fmla="*/ 2751528 w 6067597"/>
                <a:gd name="connsiteY293" fmla="*/ 3946151 h 3998426"/>
                <a:gd name="connsiteX294" fmla="*/ 2673246 w 6067597"/>
                <a:gd name="connsiteY294" fmla="*/ 3998426 h 3998426"/>
                <a:gd name="connsiteX295" fmla="*/ 2588173 w 6067597"/>
                <a:gd name="connsiteY295" fmla="*/ 3913353 h 3998426"/>
                <a:gd name="connsiteX296" fmla="*/ 2594964 w 6067597"/>
                <a:gd name="connsiteY296" fmla="*/ 3880555 h 3998426"/>
                <a:gd name="connsiteX297" fmla="*/ 2613198 w 6067597"/>
                <a:gd name="connsiteY297" fmla="*/ 3853733 h 3998426"/>
                <a:gd name="connsiteX298" fmla="*/ 2321471 w 6067597"/>
                <a:gd name="connsiteY298" fmla="*/ 3348850 h 3998426"/>
                <a:gd name="connsiteX299" fmla="*/ 2301516 w 6067597"/>
                <a:gd name="connsiteY299" fmla="*/ 3352982 h 3998426"/>
                <a:gd name="connsiteX300" fmla="*/ 2241641 w 6067597"/>
                <a:gd name="connsiteY300" fmla="*/ 3327783 h 3998426"/>
                <a:gd name="connsiteX301" fmla="*/ 2232751 w 6067597"/>
                <a:gd name="connsiteY301" fmla="*/ 3314707 h 3998426"/>
                <a:gd name="connsiteX302" fmla="*/ 1657144 w 6067597"/>
                <a:gd name="connsiteY302" fmla="*/ 3314707 h 3998426"/>
                <a:gd name="connsiteX303" fmla="*/ 1641969 w 6067597"/>
                <a:gd name="connsiteY303" fmla="*/ 3337029 h 3998426"/>
                <a:gd name="connsiteX304" fmla="*/ 1582094 w 6067597"/>
                <a:gd name="connsiteY304" fmla="*/ 3362228 h 3998426"/>
                <a:gd name="connsiteX305" fmla="*/ 1497021 w 6067597"/>
                <a:gd name="connsiteY305" fmla="*/ 3277155 h 3998426"/>
                <a:gd name="connsiteX306" fmla="*/ 1503812 w 6067597"/>
                <a:gd name="connsiteY306" fmla="*/ 3243577 h 3998426"/>
                <a:gd name="connsiteX307" fmla="*/ 1504541 w 6067597"/>
                <a:gd name="connsiteY307" fmla="*/ 3242508 h 3998426"/>
                <a:gd name="connsiteX308" fmla="*/ 1205513 w 6067597"/>
                <a:gd name="connsiteY308" fmla="*/ 2724990 h 3998426"/>
                <a:gd name="connsiteX309" fmla="*/ 1187193 w 6067597"/>
                <a:gd name="connsiteY309" fmla="*/ 2722142 h 3998426"/>
                <a:gd name="connsiteX310" fmla="*/ 1133930 w 6067597"/>
                <a:gd name="connsiteY310" fmla="*/ 2673756 h 3998426"/>
                <a:gd name="connsiteX311" fmla="*/ 1133036 w 6067597"/>
                <a:gd name="connsiteY311" fmla="*/ 2669439 h 3998426"/>
                <a:gd name="connsiteX312" fmla="*/ 546121 w 6067597"/>
                <a:gd name="connsiteY312" fmla="*/ 2669439 h 3998426"/>
                <a:gd name="connsiteX313" fmla="*/ 532323 w 6067597"/>
                <a:gd name="connsiteY313" fmla="*/ 2689735 h 3998426"/>
                <a:gd name="connsiteX314" fmla="*/ 472448 w 6067597"/>
                <a:gd name="connsiteY314" fmla="*/ 2714934 h 3998426"/>
                <a:gd name="connsiteX315" fmla="*/ 387375 w 6067597"/>
                <a:gd name="connsiteY315" fmla="*/ 2629861 h 3998426"/>
                <a:gd name="connsiteX316" fmla="*/ 394166 w 6067597"/>
                <a:gd name="connsiteY316" fmla="*/ 2596283 h 3998426"/>
                <a:gd name="connsiteX317" fmla="*/ 400111 w 6067597"/>
                <a:gd name="connsiteY317" fmla="*/ 2587565 h 3998426"/>
                <a:gd name="connsiteX318" fmla="*/ 119272 w 6067597"/>
                <a:gd name="connsiteY318" fmla="*/ 2101524 h 3998426"/>
                <a:gd name="connsiteX319" fmla="*/ 117871 w 6067597"/>
                <a:gd name="connsiteY319" fmla="*/ 2102476 h 3998426"/>
                <a:gd name="connsiteX320" fmla="*/ 85073 w 6067597"/>
                <a:gd name="connsiteY320" fmla="*/ 2109267 h 3998426"/>
                <a:gd name="connsiteX321" fmla="*/ 0 w 6067597"/>
                <a:gd name="connsiteY321" fmla="*/ 2024194 h 3998426"/>
                <a:gd name="connsiteX322" fmla="*/ 85073 w 6067597"/>
                <a:gd name="connsiteY322" fmla="*/ 1939121 h 3998426"/>
                <a:gd name="connsiteX323" fmla="*/ 103219 w 6067597"/>
                <a:gd name="connsiteY323" fmla="*/ 1942878 h 3998426"/>
                <a:gd name="connsiteX324" fmla="*/ 404405 w 6067597"/>
                <a:gd name="connsiteY324" fmla="*/ 1420121 h 3998426"/>
                <a:gd name="connsiteX325" fmla="*/ 394166 w 6067597"/>
                <a:gd name="connsiteY325" fmla="*/ 1405060 h 3998426"/>
                <a:gd name="connsiteX326" fmla="*/ 387375 w 6067597"/>
                <a:gd name="connsiteY326" fmla="*/ 1372262 h 3998426"/>
                <a:gd name="connsiteX327" fmla="*/ 472448 w 6067597"/>
                <a:gd name="connsiteY327" fmla="*/ 1287189 h 3998426"/>
                <a:gd name="connsiteX328" fmla="*/ 550730 w 6067597"/>
                <a:gd name="connsiteY328" fmla="*/ 1339464 h 3998426"/>
                <a:gd name="connsiteX329" fmla="*/ 551972 w 6067597"/>
                <a:gd name="connsiteY329" fmla="*/ 1345464 h 3998426"/>
                <a:gd name="connsiteX330" fmla="*/ 1116914 w 6067597"/>
                <a:gd name="connsiteY330" fmla="*/ 1345464 h 3998426"/>
                <a:gd name="connsiteX331" fmla="*/ 1116043 w 6067597"/>
                <a:gd name="connsiteY331" fmla="*/ 1342672 h 3998426"/>
                <a:gd name="connsiteX332" fmla="*/ 1201116 w 6067597"/>
                <a:gd name="connsiteY332" fmla="*/ 1257599 h 3998426"/>
                <a:gd name="connsiteX333" fmla="*/ 1225529 w 6067597"/>
                <a:gd name="connsiteY333" fmla="*/ 1262653 h 3998426"/>
                <a:gd name="connsiteX334" fmla="*/ 1509279 w 6067597"/>
                <a:gd name="connsiteY334" fmla="*/ 770162 h 3998426"/>
                <a:gd name="connsiteX335" fmla="*/ 1494566 w 6067597"/>
                <a:gd name="connsiteY335" fmla="*/ 748520 h 3998426"/>
                <a:gd name="connsiteX336" fmla="*/ 1487775 w 6067597"/>
                <a:gd name="connsiteY336" fmla="*/ 715722 h 3998426"/>
                <a:gd name="connsiteX337" fmla="*/ 1572848 w 6067597"/>
                <a:gd name="connsiteY337" fmla="*/ 630649 h 3998426"/>
                <a:gd name="connsiteX338" fmla="*/ 1651130 w 6067597"/>
                <a:gd name="connsiteY338" fmla="*/ 682924 h 3998426"/>
                <a:gd name="connsiteX339" fmla="*/ 1655904 w 6067597"/>
                <a:gd name="connsiteY339" fmla="*/ 705978 h 3998426"/>
                <a:gd name="connsiteX340" fmla="*/ 2252137 w 6067597"/>
                <a:gd name="connsiteY340" fmla="*/ 705978 h 3998426"/>
                <a:gd name="connsiteX341" fmla="*/ 2258422 w 6067597"/>
                <a:gd name="connsiteY341" fmla="*/ 685130 h 3998426"/>
                <a:gd name="connsiteX342" fmla="*/ 2295678 w 6067597"/>
                <a:gd name="connsiteY342" fmla="*/ 654084 h 3998426"/>
                <a:gd name="connsiteX343" fmla="*/ 2326693 w 6067597"/>
                <a:gd name="connsiteY343" fmla="*/ 647811 h 3998426"/>
                <a:gd name="connsiteX344" fmla="*/ 2610356 w 6067597"/>
                <a:gd name="connsiteY344" fmla="*/ 155470 h 3998426"/>
                <a:gd name="connsiteX345" fmla="*/ 2594877 w 6067597"/>
                <a:gd name="connsiteY345" fmla="*/ 144947 h 3998426"/>
                <a:gd name="connsiteX346" fmla="*/ 2569679 w 6067597"/>
                <a:gd name="connsiteY346" fmla="*/ 85072 h 3998426"/>
                <a:gd name="connsiteX347" fmla="*/ 2654752 w 6067597"/>
                <a:gd name="connsiteY347" fmla="*/ 0 h 3998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</a:cxnLst>
              <a:rect l="l" t="t" r="r" b="b"/>
              <a:pathLst>
                <a:path w="6067597" h="3998426">
                  <a:moveTo>
                    <a:pt x="2751292" y="2648105"/>
                  </a:moveTo>
                  <a:lnTo>
                    <a:pt x="2745981" y="2673756"/>
                  </a:lnTo>
                  <a:cubicBezTo>
                    <a:pt x="2732890" y="2704184"/>
                    <a:pt x="2702374" y="2726031"/>
                    <a:pt x="2667699" y="2726031"/>
                  </a:cubicBezTo>
                  <a:lnTo>
                    <a:pt x="2648849" y="2722128"/>
                  </a:lnTo>
                  <a:lnTo>
                    <a:pt x="2365394" y="3213923"/>
                  </a:lnTo>
                  <a:lnTo>
                    <a:pt x="2379798" y="3235111"/>
                  </a:lnTo>
                  <a:cubicBezTo>
                    <a:pt x="2384161" y="3245253"/>
                    <a:pt x="2386589" y="3256350"/>
                    <a:pt x="2386589" y="3267909"/>
                  </a:cubicBezTo>
                  <a:cubicBezTo>
                    <a:pt x="2386589" y="3279468"/>
                    <a:pt x="2384161" y="3290564"/>
                    <a:pt x="2379798" y="3300707"/>
                  </a:cubicBezTo>
                  <a:lnTo>
                    <a:pt x="2363037" y="3325361"/>
                  </a:lnTo>
                  <a:lnTo>
                    <a:pt x="2654946" y="3832069"/>
                  </a:lnTo>
                  <a:lnTo>
                    <a:pt x="2673246" y="3828280"/>
                  </a:lnTo>
                  <a:cubicBezTo>
                    <a:pt x="2696364" y="3828280"/>
                    <a:pt x="2717632" y="3837989"/>
                    <a:pt x="2733121" y="3853478"/>
                  </a:cubicBezTo>
                  <a:lnTo>
                    <a:pt x="2748996" y="3876830"/>
                  </a:lnTo>
                  <a:lnTo>
                    <a:pt x="3362832" y="3876830"/>
                  </a:lnTo>
                  <a:lnTo>
                    <a:pt x="3378334" y="3853478"/>
                  </a:lnTo>
                  <a:cubicBezTo>
                    <a:pt x="3385962" y="3845734"/>
                    <a:pt x="3395094" y="3839434"/>
                    <a:pt x="3405323" y="3835071"/>
                  </a:cubicBezTo>
                  <a:lnTo>
                    <a:pt x="3411361" y="3833850"/>
                  </a:lnTo>
                  <a:lnTo>
                    <a:pt x="3701314" y="3331887"/>
                  </a:lnTo>
                  <a:lnTo>
                    <a:pt x="3695277" y="3327783"/>
                  </a:lnTo>
                  <a:cubicBezTo>
                    <a:pt x="3679788" y="3312294"/>
                    <a:pt x="3670079" y="3291026"/>
                    <a:pt x="3670079" y="3267909"/>
                  </a:cubicBezTo>
                  <a:cubicBezTo>
                    <a:pt x="3671004" y="3244791"/>
                    <a:pt x="3680714" y="3223523"/>
                    <a:pt x="3695971" y="3208034"/>
                  </a:cubicBezTo>
                  <a:lnTo>
                    <a:pt x="3699014" y="3205932"/>
                  </a:lnTo>
                  <a:lnTo>
                    <a:pt x="3421549" y="2725730"/>
                  </a:lnTo>
                  <a:lnTo>
                    <a:pt x="3411162" y="2727881"/>
                  </a:lnTo>
                  <a:cubicBezTo>
                    <a:pt x="3376484" y="2727881"/>
                    <a:pt x="3345969" y="2706034"/>
                    <a:pt x="3332879" y="2675606"/>
                  </a:cubicBezTo>
                  <a:lnTo>
                    <a:pt x="3327185" y="2648105"/>
                  </a:lnTo>
                  <a:close/>
                  <a:moveTo>
                    <a:pt x="3861774" y="2038357"/>
                  </a:moveTo>
                  <a:lnTo>
                    <a:pt x="3861174" y="2041257"/>
                  </a:lnTo>
                  <a:cubicBezTo>
                    <a:pt x="3848084" y="2071685"/>
                    <a:pt x="3817569" y="2093532"/>
                    <a:pt x="3782892" y="2093532"/>
                  </a:cubicBezTo>
                  <a:lnTo>
                    <a:pt x="3759616" y="2088713"/>
                  </a:lnTo>
                  <a:lnTo>
                    <a:pt x="3473610" y="2586718"/>
                  </a:lnTo>
                  <a:lnTo>
                    <a:pt x="3489444" y="2610010"/>
                  </a:lnTo>
                  <a:cubicBezTo>
                    <a:pt x="3493807" y="2620152"/>
                    <a:pt x="3496235" y="2631249"/>
                    <a:pt x="3496235" y="2642808"/>
                  </a:cubicBezTo>
                  <a:cubicBezTo>
                    <a:pt x="3496235" y="2654367"/>
                    <a:pt x="3493807" y="2665463"/>
                    <a:pt x="3489444" y="2675606"/>
                  </a:cubicBezTo>
                  <a:lnTo>
                    <a:pt x="3472559" y="2700443"/>
                  </a:lnTo>
                  <a:lnTo>
                    <a:pt x="3750370" y="3183834"/>
                  </a:lnTo>
                  <a:lnTo>
                    <a:pt x="3755152" y="3182836"/>
                  </a:lnTo>
                  <a:cubicBezTo>
                    <a:pt x="3789829" y="3182836"/>
                    <a:pt x="3820344" y="3204682"/>
                    <a:pt x="3833434" y="3235111"/>
                  </a:cubicBezTo>
                  <a:lnTo>
                    <a:pt x="3840054" y="3267082"/>
                  </a:lnTo>
                  <a:lnTo>
                    <a:pt x="4494338" y="3267082"/>
                  </a:lnTo>
                  <a:lnTo>
                    <a:pt x="4816006" y="2710216"/>
                  </a:lnTo>
                  <a:lnTo>
                    <a:pt x="4804923" y="2702682"/>
                  </a:lnTo>
                  <a:cubicBezTo>
                    <a:pt x="4789434" y="2687193"/>
                    <a:pt x="4779725" y="2665925"/>
                    <a:pt x="4779725" y="2642808"/>
                  </a:cubicBezTo>
                  <a:cubicBezTo>
                    <a:pt x="4779725" y="2619690"/>
                    <a:pt x="4789434" y="2598422"/>
                    <a:pt x="4804923" y="2582933"/>
                  </a:cubicBezTo>
                  <a:lnTo>
                    <a:pt x="4807166" y="2581408"/>
                  </a:lnTo>
                  <a:lnTo>
                    <a:pt x="4520363" y="2082014"/>
                  </a:lnTo>
                  <a:lnTo>
                    <a:pt x="4500463" y="2086134"/>
                  </a:lnTo>
                  <a:cubicBezTo>
                    <a:pt x="4483125" y="2086134"/>
                    <a:pt x="4466827" y="2080672"/>
                    <a:pt x="4453227" y="2071407"/>
                  </a:cubicBezTo>
                  <a:lnTo>
                    <a:pt x="4425900" y="2038357"/>
                  </a:lnTo>
                  <a:close/>
                  <a:moveTo>
                    <a:pt x="1622108" y="2038357"/>
                  </a:moveTo>
                  <a:lnTo>
                    <a:pt x="1610530" y="2055388"/>
                  </a:lnTo>
                  <a:cubicBezTo>
                    <a:pt x="1595041" y="2070877"/>
                    <a:pt x="1573774" y="2080587"/>
                    <a:pt x="1550655" y="2080587"/>
                  </a:cubicBezTo>
                  <a:lnTo>
                    <a:pt x="1548886" y="2080220"/>
                  </a:lnTo>
                  <a:lnTo>
                    <a:pt x="1264284" y="2575779"/>
                  </a:lnTo>
                  <a:lnTo>
                    <a:pt x="1272087" y="2581083"/>
                  </a:lnTo>
                  <a:cubicBezTo>
                    <a:pt x="1287576" y="2596572"/>
                    <a:pt x="1297285" y="2617840"/>
                    <a:pt x="1297285" y="2640958"/>
                  </a:cubicBezTo>
                  <a:cubicBezTo>
                    <a:pt x="1297285" y="2664075"/>
                    <a:pt x="1287576" y="2685343"/>
                    <a:pt x="1272087" y="2700832"/>
                  </a:cubicBezTo>
                  <a:lnTo>
                    <a:pt x="1253858" y="2713225"/>
                  </a:lnTo>
                  <a:lnTo>
                    <a:pt x="1537858" y="3206206"/>
                  </a:lnTo>
                  <a:lnTo>
                    <a:pt x="1549297" y="3198613"/>
                  </a:lnTo>
                  <a:cubicBezTo>
                    <a:pt x="1559439" y="3194394"/>
                    <a:pt x="1570536" y="3192082"/>
                    <a:pt x="1582094" y="3192082"/>
                  </a:cubicBezTo>
                  <a:cubicBezTo>
                    <a:pt x="1616772" y="3192082"/>
                    <a:pt x="1647286" y="3213928"/>
                    <a:pt x="1660376" y="3244357"/>
                  </a:cubicBezTo>
                  <a:lnTo>
                    <a:pt x="1665081" y="3267082"/>
                  </a:lnTo>
                  <a:lnTo>
                    <a:pt x="2216614" y="3267082"/>
                  </a:lnTo>
                  <a:lnTo>
                    <a:pt x="2223233" y="3235111"/>
                  </a:lnTo>
                  <a:cubicBezTo>
                    <a:pt x="2236324" y="3204682"/>
                    <a:pt x="2266838" y="3182836"/>
                    <a:pt x="2301516" y="3182836"/>
                  </a:cubicBezTo>
                  <a:lnTo>
                    <a:pt x="2316723" y="3185985"/>
                  </a:lnTo>
                  <a:lnTo>
                    <a:pt x="2601556" y="2691613"/>
                  </a:lnTo>
                  <a:lnTo>
                    <a:pt x="2589416" y="2673756"/>
                  </a:lnTo>
                  <a:cubicBezTo>
                    <a:pt x="2585053" y="2663613"/>
                    <a:pt x="2582626" y="2652517"/>
                    <a:pt x="2582626" y="2640958"/>
                  </a:cubicBezTo>
                  <a:cubicBezTo>
                    <a:pt x="2582626" y="2629399"/>
                    <a:pt x="2584938" y="2618302"/>
                    <a:pt x="2589157" y="2608160"/>
                  </a:cubicBezTo>
                  <a:lnTo>
                    <a:pt x="2598681" y="2593811"/>
                  </a:lnTo>
                  <a:lnTo>
                    <a:pt x="2309617" y="2090479"/>
                  </a:lnTo>
                  <a:lnTo>
                    <a:pt x="2304235" y="2089643"/>
                  </a:lnTo>
                  <a:cubicBezTo>
                    <a:pt x="2280410" y="2082072"/>
                    <a:pt x="2260791" y="2064078"/>
                    <a:pt x="2250973" y="2041257"/>
                  </a:cubicBezTo>
                  <a:lnTo>
                    <a:pt x="2250373" y="2038357"/>
                  </a:lnTo>
                  <a:close/>
                  <a:moveTo>
                    <a:pt x="2713096" y="1403586"/>
                  </a:moveTo>
                  <a:lnTo>
                    <a:pt x="2687550" y="1420953"/>
                  </a:lnTo>
                  <a:cubicBezTo>
                    <a:pt x="2677407" y="1425317"/>
                    <a:pt x="2666311" y="1427744"/>
                    <a:pt x="2654752" y="1427744"/>
                  </a:cubicBezTo>
                  <a:lnTo>
                    <a:pt x="2654437" y="1427679"/>
                  </a:lnTo>
                  <a:lnTo>
                    <a:pt x="2364036" y="1931525"/>
                  </a:lnTo>
                  <a:lnTo>
                    <a:pt x="2389130" y="1948584"/>
                  </a:lnTo>
                  <a:cubicBezTo>
                    <a:pt x="2404619" y="1964073"/>
                    <a:pt x="2414329" y="1985341"/>
                    <a:pt x="2414329" y="2008459"/>
                  </a:cubicBezTo>
                  <a:cubicBezTo>
                    <a:pt x="2414329" y="2031576"/>
                    <a:pt x="2404619" y="2052844"/>
                    <a:pt x="2389130" y="2068333"/>
                  </a:cubicBezTo>
                  <a:lnTo>
                    <a:pt x="2362362" y="2086531"/>
                  </a:lnTo>
                  <a:lnTo>
                    <a:pt x="2635812" y="2562334"/>
                  </a:lnTo>
                  <a:lnTo>
                    <a:pt x="2667699" y="2555885"/>
                  </a:lnTo>
                  <a:cubicBezTo>
                    <a:pt x="2690816" y="2555885"/>
                    <a:pt x="2712084" y="2565594"/>
                    <a:pt x="2727573" y="2581083"/>
                  </a:cubicBezTo>
                  <a:lnTo>
                    <a:pt x="2740760" y="2600480"/>
                  </a:lnTo>
                  <a:lnTo>
                    <a:pt x="3338945" y="2600480"/>
                  </a:lnTo>
                  <a:lnTo>
                    <a:pt x="3350594" y="2582933"/>
                  </a:lnTo>
                  <a:cubicBezTo>
                    <a:pt x="3365851" y="2567444"/>
                    <a:pt x="3387120" y="2557735"/>
                    <a:pt x="3411162" y="2557735"/>
                  </a:cubicBezTo>
                  <a:lnTo>
                    <a:pt x="3432626" y="2562179"/>
                  </a:lnTo>
                  <a:lnTo>
                    <a:pt x="3719845" y="2063667"/>
                  </a:lnTo>
                  <a:lnTo>
                    <a:pt x="3704610" y="2041257"/>
                  </a:lnTo>
                  <a:cubicBezTo>
                    <a:pt x="3700246" y="2031114"/>
                    <a:pt x="3697819" y="2020018"/>
                    <a:pt x="3697819" y="2008459"/>
                  </a:cubicBezTo>
                  <a:cubicBezTo>
                    <a:pt x="3697819" y="1996900"/>
                    <a:pt x="3700246" y="1985804"/>
                    <a:pt x="3704610" y="1975661"/>
                  </a:cubicBezTo>
                  <a:lnTo>
                    <a:pt x="3718602" y="1955078"/>
                  </a:lnTo>
                  <a:lnTo>
                    <a:pt x="3428683" y="1453324"/>
                  </a:lnTo>
                  <a:lnTo>
                    <a:pt x="3409311" y="1457335"/>
                  </a:lnTo>
                  <a:cubicBezTo>
                    <a:pt x="3374635" y="1457335"/>
                    <a:pt x="3344119" y="1435488"/>
                    <a:pt x="3331029" y="1405060"/>
                  </a:cubicBezTo>
                  <a:lnTo>
                    <a:pt x="3330724" y="1403586"/>
                  </a:lnTo>
                  <a:close/>
                  <a:moveTo>
                    <a:pt x="4945558" y="1393089"/>
                  </a:moveTo>
                  <a:lnTo>
                    <a:pt x="4943080" y="1405060"/>
                  </a:lnTo>
                  <a:cubicBezTo>
                    <a:pt x="4929990" y="1435488"/>
                    <a:pt x="4899475" y="1457335"/>
                    <a:pt x="4864798" y="1457335"/>
                  </a:cubicBezTo>
                  <a:lnTo>
                    <a:pt x="4854215" y="1455144"/>
                  </a:lnTo>
                  <a:lnTo>
                    <a:pt x="4567772" y="1952122"/>
                  </a:lnTo>
                  <a:lnTo>
                    <a:pt x="4578745" y="1968263"/>
                  </a:lnTo>
                  <a:cubicBezTo>
                    <a:pt x="4583108" y="1978406"/>
                    <a:pt x="4585536" y="1989502"/>
                    <a:pt x="4585536" y="2001061"/>
                  </a:cubicBezTo>
                  <a:cubicBezTo>
                    <a:pt x="4585536" y="2012620"/>
                    <a:pt x="4583108" y="2023716"/>
                    <a:pt x="4578745" y="2033859"/>
                  </a:cubicBezTo>
                  <a:lnTo>
                    <a:pt x="4562461" y="2057813"/>
                  </a:lnTo>
                  <a:lnTo>
                    <a:pt x="4851988" y="2560387"/>
                  </a:lnTo>
                  <a:lnTo>
                    <a:pt x="4864798" y="2557735"/>
                  </a:lnTo>
                  <a:cubicBezTo>
                    <a:pt x="4899475" y="2557735"/>
                    <a:pt x="4929990" y="2579581"/>
                    <a:pt x="4943080" y="2610010"/>
                  </a:cubicBezTo>
                  <a:lnTo>
                    <a:pt x="4945524" y="2621814"/>
                  </a:lnTo>
                  <a:lnTo>
                    <a:pt x="5510489" y="2621814"/>
                  </a:lnTo>
                  <a:lnTo>
                    <a:pt x="5510241" y="2620615"/>
                  </a:lnTo>
                  <a:cubicBezTo>
                    <a:pt x="5510241" y="2572530"/>
                    <a:pt x="5549079" y="2535542"/>
                    <a:pt x="5595314" y="2535542"/>
                  </a:cubicBezTo>
                  <a:cubicBezTo>
                    <a:pt x="5606873" y="2535542"/>
                    <a:pt x="5617969" y="2537969"/>
                    <a:pt x="5628112" y="2542333"/>
                  </a:cubicBezTo>
                  <a:lnTo>
                    <a:pt x="5635993" y="2547691"/>
                  </a:lnTo>
                  <a:lnTo>
                    <a:pt x="5922730" y="2051297"/>
                  </a:lnTo>
                  <a:lnTo>
                    <a:pt x="5922650" y="2051242"/>
                  </a:lnTo>
                  <a:cubicBezTo>
                    <a:pt x="5907161" y="2035754"/>
                    <a:pt x="5897451" y="2014485"/>
                    <a:pt x="5897451" y="1991369"/>
                  </a:cubicBezTo>
                  <a:cubicBezTo>
                    <a:pt x="5897451" y="1979347"/>
                    <a:pt x="5899879" y="1968020"/>
                    <a:pt x="5904242" y="1957790"/>
                  </a:cubicBezTo>
                  <a:lnTo>
                    <a:pt x="5911949" y="1946490"/>
                  </a:lnTo>
                  <a:lnTo>
                    <a:pt x="5618559" y="1435627"/>
                  </a:lnTo>
                  <a:lnTo>
                    <a:pt x="5611959" y="1436993"/>
                  </a:lnTo>
                  <a:cubicBezTo>
                    <a:pt x="5588840" y="1436993"/>
                    <a:pt x="5567572" y="1427284"/>
                    <a:pt x="5552084" y="1411794"/>
                  </a:cubicBezTo>
                  <a:lnTo>
                    <a:pt x="5539368" y="1393089"/>
                  </a:lnTo>
                  <a:close/>
                  <a:moveTo>
                    <a:pt x="553209" y="1393089"/>
                  </a:moveTo>
                  <a:lnTo>
                    <a:pt x="550730" y="1405060"/>
                  </a:lnTo>
                  <a:cubicBezTo>
                    <a:pt x="537640" y="1435488"/>
                    <a:pt x="507125" y="1457335"/>
                    <a:pt x="472448" y="1457335"/>
                  </a:cubicBezTo>
                  <a:lnTo>
                    <a:pt x="440939" y="1450811"/>
                  </a:lnTo>
                  <a:lnTo>
                    <a:pt x="145534" y="1965181"/>
                  </a:lnTo>
                  <a:lnTo>
                    <a:pt x="163355" y="1991395"/>
                  </a:lnTo>
                  <a:cubicBezTo>
                    <a:pt x="167718" y="2001538"/>
                    <a:pt x="170146" y="2012635"/>
                    <a:pt x="170146" y="2024194"/>
                  </a:cubicBezTo>
                  <a:cubicBezTo>
                    <a:pt x="170146" y="2035753"/>
                    <a:pt x="167718" y="2046849"/>
                    <a:pt x="163355" y="2056992"/>
                  </a:cubicBezTo>
                  <a:lnTo>
                    <a:pt x="155423" y="2068659"/>
                  </a:lnTo>
                  <a:lnTo>
                    <a:pt x="435185" y="2554283"/>
                  </a:lnTo>
                  <a:lnTo>
                    <a:pt x="439651" y="2551319"/>
                  </a:lnTo>
                  <a:cubicBezTo>
                    <a:pt x="449793" y="2547100"/>
                    <a:pt x="460890" y="2544788"/>
                    <a:pt x="472448" y="2544788"/>
                  </a:cubicBezTo>
                  <a:cubicBezTo>
                    <a:pt x="507125" y="2544788"/>
                    <a:pt x="537640" y="2566634"/>
                    <a:pt x="550730" y="2597063"/>
                  </a:cubicBezTo>
                  <a:lnTo>
                    <a:pt x="555855" y="2621814"/>
                  </a:lnTo>
                  <a:lnTo>
                    <a:pt x="1131103" y="2621814"/>
                  </a:lnTo>
                  <a:lnTo>
                    <a:pt x="1133930" y="2608160"/>
                  </a:lnTo>
                  <a:cubicBezTo>
                    <a:pt x="1147021" y="2577731"/>
                    <a:pt x="1177536" y="2555885"/>
                    <a:pt x="1212212" y="2555885"/>
                  </a:cubicBezTo>
                  <a:lnTo>
                    <a:pt x="1217359" y="2556951"/>
                  </a:lnTo>
                  <a:lnTo>
                    <a:pt x="1502485" y="2063345"/>
                  </a:lnTo>
                  <a:lnTo>
                    <a:pt x="1490781" y="2055388"/>
                  </a:lnTo>
                  <a:cubicBezTo>
                    <a:pt x="1475292" y="2039900"/>
                    <a:pt x="1465582" y="2018632"/>
                    <a:pt x="1465582" y="1995515"/>
                  </a:cubicBezTo>
                  <a:cubicBezTo>
                    <a:pt x="1465582" y="1971472"/>
                    <a:pt x="1475292" y="1950204"/>
                    <a:pt x="1490781" y="1934947"/>
                  </a:cubicBezTo>
                  <a:lnTo>
                    <a:pt x="1491201" y="1934668"/>
                  </a:lnTo>
                  <a:lnTo>
                    <a:pt x="1197912" y="1427081"/>
                  </a:lnTo>
                  <a:lnTo>
                    <a:pt x="1168318" y="1420954"/>
                  </a:lnTo>
                  <a:lnTo>
                    <a:pt x="1134618" y="1393089"/>
                  </a:lnTo>
                  <a:close/>
                  <a:moveTo>
                    <a:pt x="3863568" y="753603"/>
                  </a:moveTo>
                  <a:lnTo>
                    <a:pt x="3861174" y="765163"/>
                  </a:lnTo>
                  <a:cubicBezTo>
                    <a:pt x="3848084" y="795592"/>
                    <a:pt x="3817569" y="817439"/>
                    <a:pt x="3782892" y="817439"/>
                  </a:cubicBezTo>
                  <a:lnTo>
                    <a:pt x="3756139" y="811899"/>
                  </a:lnTo>
                  <a:lnTo>
                    <a:pt x="3468099" y="1311649"/>
                  </a:lnTo>
                  <a:lnTo>
                    <a:pt x="3469186" y="1312387"/>
                  </a:lnTo>
                  <a:cubicBezTo>
                    <a:pt x="3484675" y="1327876"/>
                    <a:pt x="3494384" y="1349144"/>
                    <a:pt x="3494384" y="1372262"/>
                  </a:cubicBezTo>
                  <a:cubicBezTo>
                    <a:pt x="3494384" y="1383821"/>
                    <a:pt x="3491956" y="1394917"/>
                    <a:pt x="3487593" y="1405060"/>
                  </a:cubicBezTo>
                  <a:lnTo>
                    <a:pt x="3470480" y="1430233"/>
                  </a:lnTo>
                  <a:lnTo>
                    <a:pt x="3757597" y="1928624"/>
                  </a:lnTo>
                  <a:lnTo>
                    <a:pt x="3782892" y="1923387"/>
                  </a:lnTo>
                  <a:cubicBezTo>
                    <a:pt x="3817569" y="1923387"/>
                    <a:pt x="3848084" y="1945233"/>
                    <a:pt x="3861174" y="1975661"/>
                  </a:cubicBezTo>
                  <a:lnTo>
                    <a:pt x="3862555" y="1982329"/>
                  </a:lnTo>
                  <a:lnTo>
                    <a:pt x="4419178" y="1982329"/>
                  </a:lnTo>
                  <a:lnTo>
                    <a:pt x="4422181" y="1967483"/>
                  </a:lnTo>
                  <a:cubicBezTo>
                    <a:pt x="4435271" y="1936795"/>
                    <a:pt x="4465787" y="1915989"/>
                    <a:pt x="4500463" y="1915989"/>
                  </a:cubicBezTo>
                  <a:lnTo>
                    <a:pt x="4528636" y="1921822"/>
                  </a:lnTo>
                  <a:lnTo>
                    <a:pt x="4809123" y="1434992"/>
                  </a:lnTo>
                  <a:lnTo>
                    <a:pt x="4804923" y="1432137"/>
                  </a:lnTo>
                  <a:cubicBezTo>
                    <a:pt x="4789434" y="1416647"/>
                    <a:pt x="4779725" y="1395379"/>
                    <a:pt x="4779725" y="1372262"/>
                  </a:cubicBezTo>
                  <a:cubicBezTo>
                    <a:pt x="4779725" y="1348220"/>
                    <a:pt x="4789434" y="1326952"/>
                    <a:pt x="4804923" y="1311694"/>
                  </a:cubicBezTo>
                  <a:lnTo>
                    <a:pt x="4812801" y="1306465"/>
                  </a:lnTo>
                  <a:lnTo>
                    <a:pt x="4533745" y="820561"/>
                  </a:lnTo>
                  <a:lnTo>
                    <a:pt x="4504162" y="826687"/>
                  </a:lnTo>
                  <a:cubicBezTo>
                    <a:pt x="4469486" y="826687"/>
                    <a:pt x="4438970" y="804840"/>
                    <a:pt x="4425880" y="774412"/>
                  </a:cubicBezTo>
                  <a:lnTo>
                    <a:pt x="4421571" y="753603"/>
                  </a:lnTo>
                  <a:close/>
                  <a:moveTo>
                    <a:pt x="1647674" y="753603"/>
                  </a:moveTo>
                  <a:lnTo>
                    <a:pt x="1632723" y="775596"/>
                  </a:lnTo>
                  <a:cubicBezTo>
                    <a:pt x="1617234" y="791085"/>
                    <a:pt x="1595966" y="800795"/>
                    <a:pt x="1572848" y="800795"/>
                  </a:cubicBezTo>
                  <a:lnTo>
                    <a:pt x="1548698" y="795794"/>
                  </a:lnTo>
                  <a:lnTo>
                    <a:pt x="1265337" y="1289191"/>
                  </a:lnTo>
                  <a:lnTo>
                    <a:pt x="1279398" y="1309873"/>
                  </a:lnTo>
                  <a:cubicBezTo>
                    <a:pt x="1283761" y="1320016"/>
                    <a:pt x="1286189" y="1331113"/>
                    <a:pt x="1286189" y="1342672"/>
                  </a:cubicBezTo>
                  <a:cubicBezTo>
                    <a:pt x="1286189" y="1365789"/>
                    <a:pt x="1276479" y="1387057"/>
                    <a:pt x="1260990" y="1402546"/>
                  </a:cubicBezTo>
                  <a:lnTo>
                    <a:pt x="1246811" y="1412185"/>
                  </a:lnTo>
                  <a:lnTo>
                    <a:pt x="1534962" y="1913567"/>
                  </a:lnTo>
                  <a:lnTo>
                    <a:pt x="1550655" y="1910442"/>
                  </a:lnTo>
                  <a:cubicBezTo>
                    <a:pt x="1585332" y="1910442"/>
                    <a:pt x="1615847" y="1932288"/>
                    <a:pt x="1628937" y="1962716"/>
                  </a:cubicBezTo>
                  <a:lnTo>
                    <a:pt x="1632998" y="1982328"/>
                  </a:lnTo>
                  <a:lnTo>
                    <a:pt x="2249386" y="1982328"/>
                  </a:lnTo>
                  <a:lnTo>
                    <a:pt x="2250714" y="1975661"/>
                  </a:lnTo>
                  <a:cubicBezTo>
                    <a:pt x="2259152" y="1955375"/>
                    <a:pt x="2275218" y="1938904"/>
                    <a:pt x="2295678" y="1930178"/>
                  </a:cubicBezTo>
                  <a:lnTo>
                    <a:pt x="2310597" y="1927161"/>
                  </a:lnTo>
                  <a:lnTo>
                    <a:pt x="2608346" y="1411702"/>
                  </a:lnTo>
                  <a:lnTo>
                    <a:pt x="2594877" y="1402546"/>
                  </a:lnTo>
                  <a:cubicBezTo>
                    <a:pt x="2579388" y="1387057"/>
                    <a:pt x="2569679" y="1365789"/>
                    <a:pt x="2569679" y="1342672"/>
                  </a:cubicBezTo>
                  <a:cubicBezTo>
                    <a:pt x="2569679" y="1331113"/>
                    <a:pt x="2572106" y="1320016"/>
                    <a:pt x="2576470" y="1309873"/>
                  </a:cubicBezTo>
                  <a:lnTo>
                    <a:pt x="2588764" y="1291789"/>
                  </a:lnTo>
                  <a:lnTo>
                    <a:pt x="2474142" y="1092204"/>
                  </a:lnTo>
                  <a:lnTo>
                    <a:pt x="2313494" y="814175"/>
                  </a:lnTo>
                  <a:lnTo>
                    <a:pt x="2296457" y="810648"/>
                  </a:lnTo>
                  <a:cubicBezTo>
                    <a:pt x="2281243" y="804102"/>
                    <a:pt x="2268174" y="793201"/>
                    <a:pt x="2258909" y="779601"/>
                  </a:cubicBezTo>
                  <a:lnTo>
                    <a:pt x="2250804" y="753603"/>
                  </a:lnTo>
                  <a:close/>
                  <a:moveTo>
                    <a:pt x="2726667" y="127236"/>
                  </a:moveTo>
                  <a:lnTo>
                    <a:pt x="2714627" y="144947"/>
                  </a:lnTo>
                  <a:cubicBezTo>
                    <a:pt x="2706882" y="152691"/>
                    <a:pt x="2697693" y="158991"/>
                    <a:pt x="2687550" y="163354"/>
                  </a:cubicBezTo>
                  <a:lnTo>
                    <a:pt x="2656270" y="169831"/>
                  </a:lnTo>
                  <a:lnTo>
                    <a:pt x="2373638" y="661959"/>
                  </a:lnTo>
                  <a:lnTo>
                    <a:pt x="2389130" y="672491"/>
                  </a:lnTo>
                  <a:cubicBezTo>
                    <a:pt x="2404619" y="687979"/>
                    <a:pt x="2414329" y="709248"/>
                    <a:pt x="2414329" y="732366"/>
                  </a:cubicBezTo>
                  <a:cubicBezTo>
                    <a:pt x="2414329" y="755483"/>
                    <a:pt x="2404619" y="776751"/>
                    <a:pt x="2389130" y="792240"/>
                  </a:cubicBezTo>
                  <a:lnTo>
                    <a:pt x="2365941" y="808005"/>
                  </a:lnTo>
                  <a:lnTo>
                    <a:pt x="2627563" y="1263228"/>
                  </a:lnTo>
                  <a:lnTo>
                    <a:pt x="2654752" y="1257599"/>
                  </a:lnTo>
                  <a:cubicBezTo>
                    <a:pt x="2700988" y="1257599"/>
                    <a:pt x="2739825" y="1296435"/>
                    <a:pt x="2739825" y="1342672"/>
                  </a:cubicBezTo>
                  <a:lnTo>
                    <a:pt x="2737073" y="1355961"/>
                  </a:lnTo>
                  <a:lnTo>
                    <a:pt x="3327534" y="1355961"/>
                  </a:lnTo>
                  <a:lnTo>
                    <a:pt x="3331029" y="1338684"/>
                  </a:lnTo>
                  <a:cubicBezTo>
                    <a:pt x="3344119" y="1307995"/>
                    <a:pt x="3374635" y="1287189"/>
                    <a:pt x="3409311" y="1287189"/>
                  </a:cubicBezTo>
                  <a:lnTo>
                    <a:pt x="3424449" y="1290324"/>
                  </a:lnTo>
                  <a:lnTo>
                    <a:pt x="3713854" y="789310"/>
                  </a:lnTo>
                  <a:lnTo>
                    <a:pt x="3717144" y="783600"/>
                  </a:lnTo>
                  <a:lnTo>
                    <a:pt x="3704610" y="765163"/>
                  </a:lnTo>
                  <a:cubicBezTo>
                    <a:pt x="3700246" y="755021"/>
                    <a:pt x="3697819" y="743924"/>
                    <a:pt x="3697819" y="732366"/>
                  </a:cubicBezTo>
                  <a:cubicBezTo>
                    <a:pt x="3697819" y="720807"/>
                    <a:pt x="3700246" y="709710"/>
                    <a:pt x="3704610" y="699567"/>
                  </a:cubicBezTo>
                  <a:lnTo>
                    <a:pt x="3710880" y="690343"/>
                  </a:lnTo>
                  <a:lnTo>
                    <a:pt x="3422665" y="188490"/>
                  </a:lnTo>
                  <a:lnTo>
                    <a:pt x="3413010" y="190489"/>
                  </a:lnTo>
                  <a:cubicBezTo>
                    <a:pt x="3378334" y="190489"/>
                    <a:pt x="3347818" y="168642"/>
                    <a:pt x="3334728" y="138214"/>
                  </a:cubicBezTo>
                  <a:lnTo>
                    <a:pt x="3332455" y="127236"/>
                  </a:lnTo>
                  <a:close/>
                  <a:moveTo>
                    <a:pt x="2654752" y="0"/>
                  </a:moveTo>
                  <a:cubicBezTo>
                    <a:pt x="2689429" y="0"/>
                    <a:pt x="2719944" y="21845"/>
                    <a:pt x="2733034" y="52274"/>
                  </a:cubicBezTo>
                  <a:lnTo>
                    <a:pt x="2738694" y="79611"/>
                  </a:lnTo>
                  <a:lnTo>
                    <a:pt x="3333155" y="79611"/>
                  </a:lnTo>
                  <a:lnTo>
                    <a:pt x="3334728" y="71838"/>
                  </a:lnTo>
                  <a:cubicBezTo>
                    <a:pt x="3347818" y="41149"/>
                    <a:pt x="3378334" y="20343"/>
                    <a:pt x="3413010" y="20343"/>
                  </a:cubicBezTo>
                  <a:cubicBezTo>
                    <a:pt x="3459246" y="20343"/>
                    <a:pt x="3498083" y="59180"/>
                    <a:pt x="3498083" y="105416"/>
                  </a:cubicBezTo>
                  <a:cubicBezTo>
                    <a:pt x="3498083" y="128533"/>
                    <a:pt x="3488373" y="149801"/>
                    <a:pt x="3472885" y="165290"/>
                  </a:cubicBezTo>
                  <a:lnTo>
                    <a:pt x="3466747" y="169463"/>
                  </a:lnTo>
                  <a:lnTo>
                    <a:pt x="3746622" y="656444"/>
                  </a:lnTo>
                  <a:lnTo>
                    <a:pt x="3750094" y="654083"/>
                  </a:lnTo>
                  <a:cubicBezTo>
                    <a:pt x="3760237" y="649720"/>
                    <a:pt x="3771333" y="647293"/>
                    <a:pt x="3782892" y="647293"/>
                  </a:cubicBezTo>
                  <a:cubicBezTo>
                    <a:pt x="3817569" y="647293"/>
                    <a:pt x="3848084" y="669138"/>
                    <a:pt x="3861174" y="699567"/>
                  </a:cubicBezTo>
                  <a:lnTo>
                    <a:pt x="3862501" y="705978"/>
                  </a:lnTo>
                  <a:lnTo>
                    <a:pt x="4427808" y="705978"/>
                  </a:lnTo>
                  <a:lnTo>
                    <a:pt x="4444287" y="681739"/>
                  </a:lnTo>
                  <a:cubicBezTo>
                    <a:pt x="4459776" y="666250"/>
                    <a:pt x="4481044" y="656541"/>
                    <a:pt x="4504162" y="656541"/>
                  </a:cubicBezTo>
                  <a:cubicBezTo>
                    <a:pt x="4550398" y="656541"/>
                    <a:pt x="4589235" y="695378"/>
                    <a:pt x="4589235" y="741614"/>
                  </a:cubicBezTo>
                  <a:cubicBezTo>
                    <a:pt x="4589235" y="753173"/>
                    <a:pt x="4586807" y="764269"/>
                    <a:pt x="4582444" y="774412"/>
                  </a:cubicBezTo>
                  <a:lnTo>
                    <a:pt x="4571497" y="790515"/>
                  </a:lnTo>
                  <a:lnTo>
                    <a:pt x="4857749" y="1288593"/>
                  </a:lnTo>
                  <a:lnTo>
                    <a:pt x="4864798" y="1287189"/>
                  </a:lnTo>
                  <a:cubicBezTo>
                    <a:pt x="4899475" y="1287189"/>
                    <a:pt x="4929990" y="1309035"/>
                    <a:pt x="4943080" y="1339464"/>
                  </a:cubicBezTo>
                  <a:lnTo>
                    <a:pt x="4944322" y="1345464"/>
                  </a:lnTo>
                  <a:lnTo>
                    <a:pt x="5528171" y="1345464"/>
                  </a:lnTo>
                  <a:lnTo>
                    <a:pt x="5533417" y="1319122"/>
                  </a:lnTo>
                  <a:cubicBezTo>
                    <a:pt x="5546073" y="1288693"/>
                    <a:pt x="5575895" y="1266847"/>
                    <a:pt x="5611959" y="1266847"/>
                  </a:cubicBezTo>
                  <a:cubicBezTo>
                    <a:pt x="5658193" y="1266847"/>
                    <a:pt x="5697032" y="1305684"/>
                    <a:pt x="5697032" y="1351920"/>
                  </a:cubicBezTo>
                  <a:cubicBezTo>
                    <a:pt x="5697032" y="1375037"/>
                    <a:pt x="5687322" y="1396306"/>
                    <a:pt x="5671833" y="1411794"/>
                  </a:cubicBezTo>
                  <a:lnTo>
                    <a:pt x="5663233" y="1417641"/>
                  </a:lnTo>
                  <a:lnTo>
                    <a:pt x="5948348" y="1913741"/>
                  </a:lnTo>
                  <a:lnTo>
                    <a:pt x="5949726" y="1912826"/>
                  </a:lnTo>
                  <a:cubicBezTo>
                    <a:pt x="5959869" y="1908608"/>
                    <a:pt x="5970966" y="1906296"/>
                    <a:pt x="5982524" y="1906296"/>
                  </a:cubicBezTo>
                  <a:cubicBezTo>
                    <a:pt x="6028760" y="1906296"/>
                    <a:pt x="6067597" y="1945133"/>
                    <a:pt x="6067597" y="1991369"/>
                  </a:cubicBezTo>
                  <a:cubicBezTo>
                    <a:pt x="6067597" y="2037602"/>
                    <a:pt x="6028760" y="2076441"/>
                    <a:pt x="5982524" y="2076441"/>
                  </a:cubicBezTo>
                  <a:lnTo>
                    <a:pt x="5965562" y="2072929"/>
                  </a:lnTo>
                  <a:lnTo>
                    <a:pt x="5670999" y="2583996"/>
                  </a:lnTo>
                  <a:lnTo>
                    <a:pt x="5673596" y="2587817"/>
                  </a:lnTo>
                  <a:cubicBezTo>
                    <a:pt x="5677959" y="2597959"/>
                    <a:pt x="5680387" y="2609056"/>
                    <a:pt x="5680387" y="2620615"/>
                  </a:cubicBezTo>
                  <a:cubicBezTo>
                    <a:pt x="5680387" y="2666849"/>
                    <a:pt x="5641550" y="2705688"/>
                    <a:pt x="5595314" y="2705688"/>
                  </a:cubicBezTo>
                  <a:cubicBezTo>
                    <a:pt x="5572197" y="2705688"/>
                    <a:pt x="5550928" y="2695978"/>
                    <a:pt x="5535439" y="2680489"/>
                  </a:cubicBezTo>
                  <a:lnTo>
                    <a:pt x="5527927" y="2669439"/>
                  </a:lnTo>
                  <a:lnTo>
                    <a:pt x="4944357" y="2669439"/>
                  </a:lnTo>
                  <a:lnTo>
                    <a:pt x="4943080" y="2675606"/>
                  </a:lnTo>
                  <a:cubicBezTo>
                    <a:pt x="4929990" y="2706034"/>
                    <a:pt x="4899475" y="2727881"/>
                    <a:pt x="4864798" y="2727881"/>
                  </a:cubicBezTo>
                  <a:lnTo>
                    <a:pt x="4861531" y="2727204"/>
                  </a:lnTo>
                  <a:lnTo>
                    <a:pt x="4522913" y="3314707"/>
                  </a:lnTo>
                  <a:lnTo>
                    <a:pt x="3823916" y="3314707"/>
                  </a:lnTo>
                  <a:lnTo>
                    <a:pt x="3815027" y="3327783"/>
                  </a:lnTo>
                  <a:cubicBezTo>
                    <a:pt x="3799538" y="3343272"/>
                    <a:pt x="3778270" y="3352982"/>
                    <a:pt x="3755152" y="3352982"/>
                  </a:cubicBezTo>
                  <a:lnTo>
                    <a:pt x="3745625" y="3351009"/>
                  </a:lnTo>
                  <a:lnTo>
                    <a:pt x="3467168" y="3834133"/>
                  </a:lnTo>
                  <a:lnTo>
                    <a:pt x="3471699" y="3835071"/>
                  </a:lnTo>
                  <a:cubicBezTo>
                    <a:pt x="3502128" y="3848161"/>
                    <a:pt x="3523975" y="3878676"/>
                    <a:pt x="3523975" y="3913353"/>
                  </a:cubicBezTo>
                  <a:cubicBezTo>
                    <a:pt x="3523975" y="3959587"/>
                    <a:pt x="3485136" y="3998426"/>
                    <a:pt x="3438902" y="3998426"/>
                  </a:cubicBezTo>
                  <a:cubicBezTo>
                    <a:pt x="3404224" y="3998426"/>
                    <a:pt x="3373710" y="3976579"/>
                    <a:pt x="3360619" y="3946151"/>
                  </a:cubicBezTo>
                  <a:lnTo>
                    <a:pt x="3356127" y="3924455"/>
                  </a:lnTo>
                  <a:lnTo>
                    <a:pt x="2756020" y="3924455"/>
                  </a:lnTo>
                  <a:lnTo>
                    <a:pt x="2751528" y="3946151"/>
                  </a:lnTo>
                  <a:cubicBezTo>
                    <a:pt x="2738438" y="3976579"/>
                    <a:pt x="2707923" y="3998426"/>
                    <a:pt x="2673246" y="3998426"/>
                  </a:cubicBezTo>
                  <a:cubicBezTo>
                    <a:pt x="2627011" y="3998426"/>
                    <a:pt x="2588173" y="3959587"/>
                    <a:pt x="2588173" y="3913353"/>
                  </a:cubicBezTo>
                  <a:cubicBezTo>
                    <a:pt x="2588173" y="3901794"/>
                    <a:pt x="2590600" y="3890697"/>
                    <a:pt x="2594964" y="3880555"/>
                  </a:cubicBezTo>
                  <a:lnTo>
                    <a:pt x="2613198" y="3853733"/>
                  </a:lnTo>
                  <a:lnTo>
                    <a:pt x="2321471" y="3348850"/>
                  </a:lnTo>
                  <a:lnTo>
                    <a:pt x="2301516" y="3352982"/>
                  </a:lnTo>
                  <a:cubicBezTo>
                    <a:pt x="2278398" y="3352982"/>
                    <a:pt x="2257129" y="3343272"/>
                    <a:pt x="2241641" y="3327783"/>
                  </a:cubicBezTo>
                  <a:lnTo>
                    <a:pt x="2232751" y="3314707"/>
                  </a:lnTo>
                  <a:lnTo>
                    <a:pt x="1657144" y="3314707"/>
                  </a:lnTo>
                  <a:lnTo>
                    <a:pt x="1641969" y="3337029"/>
                  </a:lnTo>
                  <a:cubicBezTo>
                    <a:pt x="1626481" y="3352518"/>
                    <a:pt x="1605212" y="3362228"/>
                    <a:pt x="1582094" y="3362228"/>
                  </a:cubicBezTo>
                  <a:cubicBezTo>
                    <a:pt x="1535860" y="3362228"/>
                    <a:pt x="1497021" y="3323389"/>
                    <a:pt x="1497021" y="3277155"/>
                  </a:cubicBezTo>
                  <a:cubicBezTo>
                    <a:pt x="1497021" y="3265134"/>
                    <a:pt x="1499448" y="3253806"/>
                    <a:pt x="1503812" y="3243577"/>
                  </a:cubicBezTo>
                  <a:lnTo>
                    <a:pt x="1504541" y="3242508"/>
                  </a:lnTo>
                  <a:lnTo>
                    <a:pt x="1205513" y="2724990"/>
                  </a:lnTo>
                  <a:lnTo>
                    <a:pt x="1187193" y="2722142"/>
                  </a:lnTo>
                  <a:cubicBezTo>
                    <a:pt x="1163368" y="2714571"/>
                    <a:pt x="1143748" y="2696577"/>
                    <a:pt x="1133930" y="2673756"/>
                  </a:cubicBezTo>
                  <a:lnTo>
                    <a:pt x="1133036" y="2669439"/>
                  </a:lnTo>
                  <a:lnTo>
                    <a:pt x="546121" y="2669439"/>
                  </a:lnTo>
                  <a:lnTo>
                    <a:pt x="532323" y="2689735"/>
                  </a:lnTo>
                  <a:cubicBezTo>
                    <a:pt x="516834" y="2705224"/>
                    <a:pt x="495567" y="2714934"/>
                    <a:pt x="472448" y="2714934"/>
                  </a:cubicBezTo>
                  <a:cubicBezTo>
                    <a:pt x="426214" y="2714934"/>
                    <a:pt x="387375" y="2676095"/>
                    <a:pt x="387375" y="2629861"/>
                  </a:cubicBezTo>
                  <a:cubicBezTo>
                    <a:pt x="387375" y="2617840"/>
                    <a:pt x="389803" y="2606512"/>
                    <a:pt x="394166" y="2596283"/>
                  </a:cubicBezTo>
                  <a:lnTo>
                    <a:pt x="400111" y="2587565"/>
                  </a:lnTo>
                  <a:lnTo>
                    <a:pt x="119272" y="2101524"/>
                  </a:lnTo>
                  <a:lnTo>
                    <a:pt x="117871" y="2102476"/>
                  </a:lnTo>
                  <a:cubicBezTo>
                    <a:pt x="107729" y="2106839"/>
                    <a:pt x="96632" y="2109267"/>
                    <a:pt x="85073" y="2109267"/>
                  </a:cubicBezTo>
                  <a:cubicBezTo>
                    <a:pt x="38839" y="2109267"/>
                    <a:pt x="0" y="2070428"/>
                    <a:pt x="0" y="2024194"/>
                  </a:cubicBezTo>
                  <a:cubicBezTo>
                    <a:pt x="0" y="1976109"/>
                    <a:pt x="38839" y="1939121"/>
                    <a:pt x="85073" y="1939121"/>
                  </a:cubicBezTo>
                  <a:lnTo>
                    <a:pt x="103219" y="1942878"/>
                  </a:lnTo>
                  <a:lnTo>
                    <a:pt x="404405" y="1420121"/>
                  </a:lnTo>
                  <a:lnTo>
                    <a:pt x="394166" y="1405060"/>
                  </a:lnTo>
                  <a:cubicBezTo>
                    <a:pt x="389803" y="1394917"/>
                    <a:pt x="387375" y="1383821"/>
                    <a:pt x="387375" y="1372262"/>
                  </a:cubicBezTo>
                  <a:cubicBezTo>
                    <a:pt x="387375" y="1324178"/>
                    <a:pt x="426214" y="1287189"/>
                    <a:pt x="472448" y="1287189"/>
                  </a:cubicBezTo>
                  <a:cubicBezTo>
                    <a:pt x="507125" y="1287189"/>
                    <a:pt x="537640" y="1309035"/>
                    <a:pt x="550730" y="1339464"/>
                  </a:cubicBezTo>
                  <a:lnTo>
                    <a:pt x="551972" y="1345464"/>
                  </a:lnTo>
                  <a:lnTo>
                    <a:pt x="1116914" y="1345464"/>
                  </a:lnTo>
                  <a:lnTo>
                    <a:pt x="1116043" y="1342672"/>
                  </a:lnTo>
                  <a:cubicBezTo>
                    <a:pt x="1116043" y="1296435"/>
                    <a:pt x="1153031" y="1257599"/>
                    <a:pt x="1201116" y="1257599"/>
                  </a:cubicBezTo>
                  <a:lnTo>
                    <a:pt x="1225529" y="1262653"/>
                  </a:lnTo>
                  <a:lnTo>
                    <a:pt x="1509279" y="770162"/>
                  </a:lnTo>
                  <a:lnTo>
                    <a:pt x="1494566" y="748520"/>
                  </a:lnTo>
                  <a:cubicBezTo>
                    <a:pt x="1490202" y="738377"/>
                    <a:pt x="1487775" y="727281"/>
                    <a:pt x="1487775" y="715722"/>
                  </a:cubicBezTo>
                  <a:cubicBezTo>
                    <a:pt x="1487775" y="667637"/>
                    <a:pt x="1526614" y="630649"/>
                    <a:pt x="1572848" y="630649"/>
                  </a:cubicBezTo>
                  <a:cubicBezTo>
                    <a:pt x="1607525" y="630649"/>
                    <a:pt x="1638040" y="652495"/>
                    <a:pt x="1651130" y="682924"/>
                  </a:cubicBezTo>
                  <a:lnTo>
                    <a:pt x="1655904" y="705978"/>
                  </a:lnTo>
                  <a:lnTo>
                    <a:pt x="2252137" y="705978"/>
                  </a:lnTo>
                  <a:lnTo>
                    <a:pt x="2258422" y="685130"/>
                  </a:lnTo>
                  <a:cubicBezTo>
                    <a:pt x="2267460" y="671530"/>
                    <a:pt x="2280333" y="660629"/>
                    <a:pt x="2295678" y="654084"/>
                  </a:cubicBezTo>
                  <a:lnTo>
                    <a:pt x="2326693" y="647811"/>
                  </a:lnTo>
                  <a:lnTo>
                    <a:pt x="2610356" y="155470"/>
                  </a:lnTo>
                  <a:lnTo>
                    <a:pt x="2594877" y="144947"/>
                  </a:lnTo>
                  <a:cubicBezTo>
                    <a:pt x="2579388" y="129458"/>
                    <a:pt x="2569679" y="108190"/>
                    <a:pt x="2569679" y="85072"/>
                  </a:cubicBezTo>
                  <a:cubicBezTo>
                    <a:pt x="2569679" y="38836"/>
                    <a:pt x="2608517" y="0"/>
                    <a:pt x="2654752" y="0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37" name="Group 18">
            <a:extLst>
              <a:ext uri="{FF2B5EF4-FFF2-40B4-BE49-F238E27FC236}">
                <a16:creationId xmlns:a16="http://schemas.microsoft.com/office/drawing/2014/main" id="{DF8F52D0-5D87-405E-BA65-56AF9A3D3B55}"/>
              </a:ext>
            </a:extLst>
          </p:cNvPr>
          <p:cNvGrpSpPr/>
          <p:nvPr/>
        </p:nvGrpSpPr>
        <p:grpSpPr>
          <a:xfrm>
            <a:off x="7645180" y="3692581"/>
            <a:ext cx="4380942" cy="2917379"/>
            <a:chOff x="4098364" y="1571764"/>
            <a:chExt cx="7301609" cy="4397082"/>
          </a:xfrm>
        </p:grpSpPr>
        <p:grpSp>
          <p:nvGrpSpPr>
            <p:cNvPr id="38" name="Graphic 55">
              <a:extLst>
                <a:ext uri="{FF2B5EF4-FFF2-40B4-BE49-F238E27FC236}">
                  <a16:creationId xmlns:a16="http://schemas.microsoft.com/office/drawing/2014/main" id="{07BE0110-21CB-4784-9B73-FEE3B5C2DEA1}"/>
                </a:ext>
              </a:extLst>
            </p:cNvPr>
            <p:cNvGrpSpPr/>
            <p:nvPr/>
          </p:nvGrpSpPr>
          <p:grpSpPr>
            <a:xfrm>
              <a:off x="4910815" y="1571764"/>
              <a:ext cx="5616422" cy="3644404"/>
              <a:chOff x="5769768" y="3217068"/>
              <a:chExt cx="651510" cy="422754"/>
            </a:xfrm>
          </p:grpSpPr>
          <p:sp>
            <p:nvSpPr>
              <p:cNvPr id="63" name="Freeform: Shape 44">
                <a:extLst>
                  <a:ext uri="{FF2B5EF4-FFF2-40B4-BE49-F238E27FC236}">
                    <a16:creationId xmlns:a16="http://schemas.microsoft.com/office/drawing/2014/main" id="{78DDAAD3-86AB-4285-B5F7-C45BFBCFD756}"/>
                  </a:ext>
                </a:extLst>
              </p:cNvPr>
              <p:cNvSpPr/>
              <p:nvPr/>
            </p:nvSpPr>
            <p:spPr>
              <a:xfrm>
                <a:off x="5769768" y="3217068"/>
                <a:ext cx="647700" cy="419100"/>
              </a:xfrm>
              <a:custGeom>
                <a:avLst/>
                <a:gdLst>
                  <a:gd name="connsiteX0" fmla="*/ 639604 w 647700"/>
                  <a:gd name="connsiteY0" fmla="*/ 417671 h 419100"/>
                  <a:gd name="connsiteX1" fmla="*/ 14764 w 647700"/>
                  <a:gd name="connsiteY1" fmla="*/ 417671 h 419100"/>
                  <a:gd name="connsiteX2" fmla="*/ 7144 w 647700"/>
                  <a:gd name="connsiteY2" fmla="*/ 410051 h 419100"/>
                  <a:gd name="connsiteX3" fmla="*/ 7144 w 647700"/>
                  <a:gd name="connsiteY3" fmla="*/ 38576 h 419100"/>
                  <a:gd name="connsiteX4" fmla="*/ 37624 w 647700"/>
                  <a:gd name="connsiteY4" fmla="*/ 7144 h 419100"/>
                  <a:gd name="connsiteX5" fmla="*/ 616744 w 647700"/>
                  <a:gd name="connsiteY5" fmla="*/ 7144 h 419100"/>
                  <a:gd name="connsiteX6" fmla="*/ 647224 w 647700"/>
                  <a:gd name="connsiteY6" fmla="*/ 37624 h 419100"/>
                  <a:gd name="connsiteX7" fmla="*/ 647224 w 647700"/>
                  <a:gd name="connsiteY7" fmla="*/ 409099 h 419100"/>
                  <a:gd name="connsiteX8" fmla="*/ 639604 w 647700"/>
                  <a:gd name="connsiteY8" fmla="*/ 417671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9604" y="417671"/>
                    </a:moveTo>
                    <a:lnTo>
                      <a:pt x="14764" y="417671"/>
                    </a:lnTo>
                    <a:cubicBezTo>
                      <a:pt x="10954" y="417671"/>
                      <a:pt x="7144" y="413861"/>
                      <a:pt x="7144" y="410051"/>
                    </a:cubicBezTo>
                    <a:lnTo>
                      <a:pt x="7144" y="38576"/>
                    </a:lnTo>
                    <a:cubicBezTo>
                      <a:pt x="7144" y="20479"/>
                      <a:pt x="20479" y="7144"/>
                      <a:pt x="37624" y="7144"/>
                    </a:cubicBezTo>
                    <a:lnTo>
                      <a:pt x="616744" y="7144"/>
                    </a:lnTo>
                    <a:cubicBezTo>
                      <a:pt x="633889" y="7144"/>
                      <a:pt x="647224" y="20479"/>
                      <a:pt x="647224" y="37624"/>
                    </a:cubicBezTo>
                    <a:lnTo>
                      <a:pt x="647224" y="409099"/>
                    </a:lnTo>
                    <a:cubicBezTo>
                      <a:pt x="647224" y="413861"/>
                      <a:pt x="643414" y="417671"/>
                      <a:pt x="639604" y="417671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45">
                <a:extLst>
                  <a:ext uri="{FF2B5EF4-FFF2-40B4-BE49-F238E27FC236}">
                    <a16:creationId xmlns:a16="http://schemas.microsoft.com/office/drawing/2014/main" id="{55EB9123-3753-4506-8222-5AE88DB42380}"/>
                  </a:ext>
                </a:extLst>
              </p:cNvPr>
              <p:cNvSpPr/>
              <p:nvPr/>
            </p:nvSpPr>
            <p:spPr>
              <a:xfrm>
                <a:off x="5773578" y="3220722"/>
                <a:ext cx="647700" cy="419100"/>
              </a:xfrm>
              <a:custGeom>
                <a:avLst/>
                <a:gdLst>
                  <a:gd name="connsiteX0" fmla="*/ 631984 w 647700"/>
                  <a:gd name="connsiteY0" fmla="*/ 412909 h 419100"/>
                  <a:gd name="connsiteX1" fmla="*/ 14764 w 647700"/>
                  <a:gd name="connsiteY1" fmla="*/ 412909 h 419100"/>
                  <a:gd name="connsiteX2" fmla="*/ 7144 w 647700"/>
                  <a:gd name="connsiteY2" fmla="*/ 405289 h 419100"/>
                  <a:gd name="connsiteX3" fmla="*/ 7144 w 647700"/>
                  <a:gd name="connsiteY3" fmla="*/ 34766 h 419100"/>
                  <a:gd name="connsiteX4" fmla="*/ 34766 w 647700"/>
                  <a:gd name="connsiteY4" fmla="*/ 7144 h 419100"/>
                  <a:gd name="connsiteX5" fmla="*/ 612934 w 647700"/>
                  <a:gd name="connsiteY5" fmla="*/ 7144 h 419100"/>
                  <a:gd name="connsiteX6" fmla="*/ 640556 w 647700"/>
                  <a:gd name="connsiteY6" fmla="*/ 34766 h 419100"/>
                  <a:gd name="connsiteX7" fmla="*/ 640556 w 647700"/>
                  <a:gd name="connsiteY7" fmla="*/ 405289 h 419100"/>
                  <a:gd name="connsiteX8" fmla="*/ 631984 w 647700"/>
                  <a:gd name="connsiteY8" fmla="*/ 412909 h 4191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47700" h="419100">
                    <a:moveTo>
                      <a:pt x="631984" y="412909"/>
                    </a:moveTo>
                    <a:lnTo>
                      <a:pt x="14764" y="412909"/>
                    </a:lnTo>
                    <a:cubicBezTo>
                      <a:pt x="10954" y="412909"/>
                      <a:pt x="7144" y="409099"/>
                      <a:pt x="7144" y="405289"/>
                    </a:cubicBezTo>
                    <a:lnTo>
                      <a:pt x="7144" y="34766"/>
                    </a:lnTo>
                    <a:cubicBezTo>
                      <a:pt x="7144" y="19526"/>
                      <a:pt x="19526" y="7144"/>
                      <a:pt x="34766" y="7144"/>
                    </a:cubicBezTo>
                    <a:lnTo>
                      <a:pt x="612934" y="7144"/>
                    </a:lnTo>
                    <a:cubicBezTo>
                      <a:pt x="628174" y="7144"/>
                      <a:pt x="640556" y="19526"/>
                      <a:pt x="640556" y="34766"/>
                    </a:cubicBezTo>
                    <a:lnTo>
                      <a:pt x="640556" y="405289"/>
                    </a:lnTo>
                    <a:cubicBezTo>
                      <a:pt x="639604" y="410051"/>
                      <a:pt x="635794" y="412909"/>
                      <a:pt x="631984" y="412909"/>
                    </a:cubicBezTo>
                    <a:close/>
                  </a:path>
                </a:pathLst>
              </a:custGeom>
              <a:solidFill>
                <a:srgbClr val="333333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9" name="Freeform: Shape 20">
              <a:extLst>
                <a:ext uri="{FF2B5EF4-FFF2-40B4-BE49-F238E27FC236}">
                  <a16:creationId xmlns:a16="http://schemas.microsoft.com/office/drawing/2014/main" id="{8C465DD1-D51B-44F8-9FAB-02FD1D91A351}"/>
                </a:ext>
              </a:extLst>
            </p:cNvPr>
            <p:cNvSpPr/>
            <p:nvPr/>
          </p:nvSpPr>
          <p:spPr>
            <a:xfrm>
              <a:off x="5130280" y="1781416"/>
              <a:ext cx="5163280" cy="3278273"/>
            </a:xfrm>
            <a:custGeom>
              <a:avLst/>
              <a:gdLst>
                <a:gd name="connsiteX0" fmla="*/ 7144 w 600075"/>
                <a:gd name="connsiteY0" fmla="*/ 7144 h 381000"/>
                <a:gd name="connsiteX1" fmla="*/ 597694 w 600075"/>
                <a:gd name="connsiteY1" fmla="*/ 7144 h 381000"/>
                <a:gd name="connsiteX2" fmla="*/ 597694 w 600075"/>
                <a:gd name="connsiteY2" fmla="*/ 376714 h 381000"/>
                <a:gd name="connsiteX3" fmla="*/ 7144 w 600075"/>
                <a:gd name="connsiteY3" fmla="*/ 376714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075" h="381000">
                  <a:moveTo>
                    <a:pt x="7144" y="7144"/>
                  </a:moveTo>
                  <a:lnTo>
                    <a:pt x="597694" y="7144"/>
                  </a:lnTo>
                  <a:lnTo>
                    <a:pt x="597694" y="376714"/>
                  </a:lnTo>
                  <a:lnTo>
                    <a:pt x="7144" y="376714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21">
              <a:extLst>
                <a:ext uri="{FF2B5EF4-FFF2-40B4-BE49-F238E27FC236}">
                  <a16:creationId xmlns:a16="http://schemas.microsoft.com/office/drawing/2014/main" id="{07C2D32A-B04B-46BB-805A-C60E1D827259}"/>
                </a:ext>
              </a:extLst>
            </p:cNvPr>
            <p:cNvSpPr/>
            <p:nvPr/>
          </p:nvSpPr>
          <p:spPr>
            <a:xfrm>
              <a:off x="5210103" y="5108863"/>
              <a:ext cx="4999367" cy="245870"/>
            </a:xfrm>
            <a:custGeom>
              <a:avLst/>
              <a:gdLst>
                <a:gd name="connsiteX0" fmla="*/ 553174 w 581025"/>
                <a:gd name="connsiteY0" fmla="*/ 7144 h 28575"/>
                <a:gd name="connsiteX1" fmla="*/ 574129 w 581025"/>
                <a:gd name="connsiteY1" fmla="*/ 23336 h 28575"/>
                <a:gd name="connsiteX2" fmla="*/ 574129 w 581025"/>
                <a:gd name="connsiteY2" fmla="*/ 30004 h 28575"/>
                <a:gd name="connsiteX3" fmla="*/ 19774 w 581025"/>
                <a:gd name="connsiteY3" fmla="*/ 30004 h 28575"/>
                <a:gd name="connsiteX4" fmla="*/ 8344 w 581025"/>
                <a:gd name="connsiteY4" fmla="*/ 26194 h 28575"/>
                <a:gd name="connsiteX5" fmla="*/ 35014 w 581025"/>
                <a:gd name="connsiteY5" fmla="*/ 7144 h 28575"/>
                <a:gd name="connsiteX6" fmla="*/ 553174 w 581025"/>
                <a:gd name="connsiteY6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8575">
                  <a:moveTo>
                    <a:pt x="553174" y="7144"/>
                  </a:moveTo>
                  <a:cubicBezTo>
                    <a:pt x="553174" y="7144"/>
                    <a:pt x="566509" y="16669"/>
                    <a:pt x="574129" y="23336"/>
                  </a:cubicBezTo>
                  <a:cubicBezTo>
                    <a:pt x="581749" y="30004"/>
                    <a:pt x="574129" y="30004"/>
                    <a:pt x="574129" y="30004"/>
                  </a:cubicBezTo>
                  <a:cubicBezTo>
                    <a:pt x="574129" y="30004"/>
                    <a:pt x="37871" y="30004"/>
                    <a:pt x="19774" y="30004"/>
                  </a:cubicBezTo>
                  <a:cubicBezTo>
                    <a:pt x="1676" y="30004"/>
                    <a:pt x="8344" y="26194"/>
                    <a:pt x="8344" y="26194"/>
                  </a:cubicBezTo>
                  <a:lnTo>
                    <a:pt x="35014" y="7144"/>
                  </a:lnTo>
                  <a:lnTo>
                    <a:pt x="553174" y="7144"/>
                  </a:lnTo>
                  <a:close/>
                </a:path>
              </a:pathLst>
            </a:custGeom>
            <a:solidFill>
              <a:srgbClr val="32333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22">
              <a:extLst>
                <a:ext uri="{FF2B5EF4-FFF2-40B4-BE49-F238E27FC236}">
                  <a16:creationId xmlns:a16="http://schemas.microsoft.com/office/drawing/2014/main" id="{E7D4A462-4BB3-4A05-9E71-1E9AC4BB6AEC}"/>
                </a:ext>
              </a:extLst>
            </p:cNvPr>
            <p:cNvSpPr/>
            <p:nvPr/>
          </p:nvSpPr>
          <p:spPr>
            <a:xfrm>
              <a:off x="5403495" y="5242756"/>
              <a:ext cx="4589582" cy="81957"/>
            </a:xfrm>
            <a:custGeom>
              <a:avLst/>
              <a:gdLst>
                <a:gd name="connsiteX0" fmla="*/ 538318 w 533400"/>
                <a:gd name="connsiteY0" fmla="*/ 3965 h 0"/>
                <a:gd name="connsiteX1" fmla="*/ 3965 w 53340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33400">
                  <a:moveTo>
                    <a:pt x="538318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23">
              <a:extLst>
                <a:ext uri="{FF2B5EF4-FFF2-40B4-BE49-F238E27FC236}">
                  <a16:creationId xmlns:a16="http://schemas.microsoft.com/office/drawing/2014/main" id="{7ACA2D96-E508-47C2-A9EF-895D686523AD}"/>
                </a:ext>
              </a:extLst>
            </p:cNvPr>
            <p:cNvSpPr/>
            <p:nvPr/>
          </p:nvSpPr>
          <p:spPr>
            <a:xfrm>
              <a:off x="5469061" y="5201782"/>
              <a:ext cx="4507626" cy="81957"/>
            </a:xfrm>
            <a:custGeom>
              <a:avLst/>
              <a:gdLst>
                <a:gd name="connsiteX0" fmla="*/ 3965 w 523875"/>
                <a:gd name="connsiteY0" fmla="*/ 3965 h 0"/>
                <a:gd name="connsiteX1" fmla="*/ 524031 w 523875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23875">
                  <a:moveTo>
                    <a:pt x="3965" y="3965"/>
                  </a:moveTo>
                  <a:lnTo>
                    <a:pt x="524031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24">
              <a:extLst>
                <a:ext uri="{FF2B5EF4-FFF2-40B4-BE49-F238E27FC236}">
                  <a16:creationId xmlns:a16="http://schemas.microsoft.com/office/drawing/2014/main" id="{24323EA9-46E0-44C7-A679-35CF00964FC7}"/>
                </a:ext>
              </a:extLst>
            </p:cNvPr>
            <p:cNvSpPr/>
            <p:nvPr/>
          </p:nvSpPr>
          <p:spPr>
            <a:xfrm>
              <a:off x="5354321" y="5291930"/>
              <a:ext cx="4753496" cy="81957"/>
            </a:xfrm>
            <a:custGeom>
              <a:avLst/>
              <a:gdLst>
                <a:gd name="connsiteX0" fmla="*/ 550701 w 552450"/>
                <a:gd name="connsiteY0" fmla="*/ 3965 h 0"/>
                <a:gd name="connsiteX1" fmla="*/ 3965 w 552450"/>
                <a:gd name="connsiteY1" fmla="*/ 39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52450">
                  <a:moveTo>
                    <a:pt x="550701" y="3965"/>
                  </a:moveTo>
                  <a:lnTo>
                    <a:pt x="3965" y="3965"/>
                  </a:lnTo>
                </a:path>
              </a:pathLst>
            </a:custGeom>
            <a:ln w="5287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25">
              <a:extLst>
                <a:ext uri="{FF2B5EF4-FFF2-40B4-BE49-F238E27FC236}">
                  <a16:creationId xmlns:a16="http://schemas.microsoft.com/office/drawing/2014/main" id="{55F89EF9-240A-4E3A-A2A1-1AD7BE777947}"/>
                </a:ext>
              </a:extLst>
            </p:cNvPr>
            <p:cNvSpPr/>
            <p:nvPr/>
          </p:nvSpPr>
          <p:spPr>
            <a:xfrm>
              <a:off x="5424729" y="5180579"/>
              <a:ext cx="4343712" cy="81957"/>
            </a:xfrm>
            <a:custGeom>
              <a:avLst/>
              <a:gdLst>
                <a:gd name="connsiteX0" fmla="*/ 1586 w 504825"/>
                <a:gd name="connsiteY0" fmla="*/ 1586 h 0"/>
                <a:gd name="connsiteX1" fmla="*/ 511173 w 504825"/>
                <a:gd name="connsiteY1" fmla="*/ 1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1586" y="1586"/>
                  </a:moveTo>
                  <a:lnTo>
                    <a:pt x="511173" y="1586"/>
                  </a:lnTo>
                </a:path>
              </a:pathLst>
            </a:custGeom>
            <a:ln w="2115" cap="rnd">
              <a:solidFill>
                <a:srgbClr val="FFFFFF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26">
              <a:extLst>
                <a:ext uri="{FF2B5EF4-FFF2-40B4-BE49-F238E27FC236}">
                  <a16:creationId xmlns:a16="http://schemas.microsoft.com/office/drawing/2014/main" id="{F1D319BF-502F-4B01-9A50-925E0BA06648}"/>
                </a:ext>
              </a:extLst>
            </p:cNvPr>
            <p:cNvSpPr/>
            <p:nvPr/>
          </p:nvSpPr>
          <p:spPr>
            <a:xfrm>
              <a:off x="5269602" y="5117063"/>
              <a:ext cx="4917410" cy="245870"/>
            </a:xfrm>
            <a:custGeom>
              <a:avLst/>
              <a:gdLst>
                <a:gd name="connsiteX0" fmla="*/ 32861 w 571500"/>
                <a:gd name="connsiteY0" fmla="*/ 7144 h 28575"/>
                <a:gd name="connsiteX1" fmla="*/ 7144 w 571500"/>
                <a:gd name="connsiteY1" fmla="*/ 26194 h 28575"/>
                <a:gd name="connsiteX2" fmla="*/ 566261 w 571500"/>
                <a:gd name="connsiteY2" fmla="*/ 26194 h 28575"/>
                <a:gd name="connsiteX3" fmla="*/ 541496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32861" y="7144"/>
                  </a:moveTo>
                  <a:lnTo>
                    <a:pt x="7144" y="26194"/>
                  </a:lnTo>
                  <a:lnTo>
                    <a:pt x="566261" y="26194"/>
                  </a:lnTo>
                  <a:lnTo>
                    <a:pt x="541496" y="7144"/>
                  </a:lnTo>
                  <a:close/>
                </a:path>
              </a:pathLst>
            </a:custGeom>
            <a:solidFill>
              <a:srgbClr val="323334">
                <a:alpha val="56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27">
              <a:extLst>
                <a:ext uri="{FF2B5EF4-FFF2-40B4-BE49-F238E27FC236}">
                  <a16:creationId xmlns:a16="http://schemas.microsoft.com/office/drawing/2014/main" id="{8B61CDEF-C35C-4A53-902B-B6F3C170EF74}"/>
                </a:ext>
              </a:extLst>
            </p:cNvPr>
            <p:cNvSpPr/>
            <p:nvPr/>
          </p:nvSpPr>
          <p:spPr>
            <a:xfrm>
              <a:off x="4105815" y="5559062"/>
              <a:ext cx="7294158" cy="409784"/>
            </a:xfrm>
            <a:custGeom>
              <a:avLst/>
              <a:gdLst>
                <a:gd name="connsiteX0" fmla="*/ 842486 w 847725"/>
                <a:gd name="connsiteY0" fmla="*/ 30069 h 47625"/>
                <a:gd name="connsiteX1" fmla="*/ 830104 w 847725"/>
                <a:gd name="connsiteY1" fmla="*/ 44357 h 47625"/>
                <a:gd name="connsiteX2" fmla="*/ 41434 w 847725"/>
                <a:gd name="connsiteY2" fmla="*/ 44357 h 47625"/>
                <a:gd name="connsiteX3" fmla="*/ 20479 w 847725"/>
                <a:gd name="connsiteY3" fmla="*/ 43404 h 47625"/>
                <a:gd name="connsiteX4" fmla="*/ 7144 w 847725"/>
                <a:gd name="connsiteY4" fmla="*/ 29117 h 47625"/>
                <a:gd name="connsiteX5" fmla="*/ 7144 w 847725"/>
                <a:gd name="connsiteY5" fmla="*/ 9114 h 47625"/>
                <a:gd name="connsiteX6" fmla="*/ 9049 w 847725"/>
                <a:gd name="connsiteY6" fmla="*/ 9114 h 47625"/>
                <a:gd name="connsiteX7" fmla="*/ 27146 w 847725"/>
                <a:gd name="connsiteY7" fmla="*/ 9114 h 47625"/>
                <a:gd name="connsiteX8" fmla="*/ 752951 w 847725"/>
                <a:gd name="connsiteY8" fmla="*/ 7209 h 47625"/>
                <a:gd name="connsiteX9" fmla="*/ 842486 w 847725"/>
                <a:gd name="connsiteY9" fmla="*/ 7209 h 47625"/>
                <a:gd name="connsiteX10" fmla="*/ 842486 w 847725"/>
                <a:gd name="connsiteY10" fmla="*/ 7209 h 47625"/>
                <a:gd name="connsiteX11" fmla="*/ 842486 w 847725"/>
                <a:gd name="connsiteY11" fmla="*/ 3006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47725" h="47625">
                  <a:moveTo>
                    <a:pt x="842486" y="30069"/>
                  </a:moveTo>
                  <a:cubicBezTo>
                    <a:pt x="842486" y="44357"/>
                    <a:pt x="830104" y="44357"/>
                    <a:pt x="830104" y="44357"/>
                  </a:cubicBezTo>
                  <a:cubicBezTo>
                    <a:pt x="830104" y="44357"/>
                    <a:pt x="71914" y="44357"/>
                    <a:pt x="41434" y="44357"/>
                  </a:cubicBezTo>
                  <a:cubicBezTo>
                    <a:pt x="31909" y="44357"/>
                    <a:pt x="25241" y="44357"/>
                    <a:pt x="20479" y="43404"/>
                  </a:cubicBezTo>
                  <a:cubicBezTo>
                    <a:pt x="12859" y="42452"/>
                    <a:pt x="7144" y="36737"/>
                    <a:pt x="7144" y="29117"/>
                  </a:cubicBezTo>
                  <a:lnTo>
                    <a:pt x="7144" y="9114"/>
                  </a:lnTo>
                  <a:lnTo>
                    <a:pt x="9049" y="9114"/>
                  </a:lnTo>
                  <a:lnTo>
                    <a:pt x="27146" y="9114"/>
                  </a:lnTo>
                  <a:lnTo>
                    <a:pt x="752951" y="7209"/>
                  </a:lnTo>
                  <a:lnTo>
                    <a:pt x="842486" y="7209"/>
                  </a:lnTo>
                  <a:lnTo>
                    <a:pt x="842486" y="7209"/>
                  </a:lnTo>
                  <a:cubicBezTo>
                    <a:pt x="841534" y="6257"/>
                    <a:pt x="842486" y="15782"/>
                    <a:pt x="842486" y="30069"/>
                  </a:cubicBezTo>
                  <a:close/>
                </a:path>
              </a:pathLst>
            </a:custGeom>
            <a:solidFill>
              <a:srgbClr val="66666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28">
              <a:extLst>
                <a:ext uri="{FF2B5EF4-FFF2-40B4-BE49-F238E27FC236}">
                  <a16:creationId xmlns:a16="http://schemas.microsoft.com/office/drawing/2014/main" id="{ADF0D9B5-C0C4-4BA7-9966-F3F2A3253E25}"/>
                </a:ext>
              </a:extLst>
            </p:cNvPr>
            <p:cNvSpPr/>
            <p:nvPr/>
          </p:nvSpPr>
          <p:spPr>
            <a:xfrm>
              <a:off x="4098364" y="5051498"/>
              <a:ext cx="7294158" cy="655655"/>
            </a:xfrm>
            <a:custGeom>
              <a:avLst/>
              <a:gdLst>
                <a:gd name="connsiteX0" fmla="*/ 827161 w 847725"/>
                <a:gd name="connsiteY0" fmla="*/ 70009 h 76200"/>
                <a:gd name="connsiteX1" fmla="*/ 753818 w 847725"/>
                <a:gd name="connsiteY1" fmla="*/ 70009 h 76200"/>
                <a:gd name="connsiteX2" fmla="*/ 24203 w 847725"/>
                <a:gd name="connsiteY2" fmla="*/ 70009 h 76200"/>
                <a:gd name="connsiteX3" fmla="*/ 17535 w 847725"/>
                <a:gd name="connsiteY3" fmla="*/ 70009 h 76200"/>
                <a:gd name="connsiteX4" fmla="*/ 8010 w 847725"/>
                <a:gd name="connsiteY4" fmla="*/ 67151 h 76200"/>
                <a:gd name="connsiteX5" fmla="*/ 13725 w 847725"/>
                <a:gd name="connsiteY5" fmla="*/ 58579 h 76200"/>
                <a:gd name="connsiteX6" fmla="*/ 97545 w 847725"/>
                <a:gd name="connsiteY6" fmla="*/ 9049 h 76200"/>
                <a:gd name="connsiteX7" fmla="*/ 101355 w 847725"/>
                <a:gd name="connsiteY7" fmla="*/ 7144 h 76200"/>
                <a:gd name="connsiteX8" fmla="*/ 739531 w 847725"/>
                <a:gd name="connsiteY8" fmla="*/ 7144 h 76200"/>
                <a:gd name="connsiteX9" fmla="*/ 742388 w 847725"/>
                <a:gd name="connsiteY9" fmla="*/ 8096 h 76200"/>
                <a:gd name="connsiteX10" fmla="*/ 746198 w 847725"/>
                <a:gd name="connsiteY10" fmla="*/ 9049 h 76200"/>
                <a:gd name="connsiteX11" fmla="*/ 747150 w 847725"/>
                <a:gd name="connsiteY11" fmla="*/ 9049 h 76200"/>
                <a:gd name="connsiteX12" fmla="*/ 757628 w 847725"/>
                <a:gd name="connsiteY12" fmla="*/ 14764 h 76200"/>
                <a:gd name="connsiteX13" fmla="*/ 840496 w 847725"/>
                <a:gd name="connsiteY13" fmla="*/ 62389 h 76200"/>
                <a:gd name="connsiteX14" fmla="*/ 842400 w 847725"/>
                <a:gd name="connsiteY14" fmla="*/ 65246 h 76200"/>
                <a:gd name="connsiteX15" fmla="*/ 827161 w 847725"/>
                <a:gd name="connsiteY15" fmla="*/ 70009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47725" h="76200">
                  <a:moveTo>
                    <a:pt x="827161" y="70009"/>
                  </a:moveTo>
                  <a:cubicBezTo>
                    <a:pt x="823350" y="70009"/>
                    <a:pt x="795728" y="70009"/>
                    <a:pt x="753818" y="70009"/>
                  </a:cubicBezTo>
                  <a:cubicBezTo>
                    <a:pt x="566175" y="70009"/>
                    <a:pt x="85163" y="70009"/>
                    <a:pt x="24203" y="70009"/>
                  </a:cubicBezTo>
                  <a:cubicBezTo>
                    <a:pt x="20393" y="70009"/>
                    <a:pt x="17535" y="70009"/>
                    <a:pt x="17535" y="70009"/>
                  </a:cubicBezTo>
                  <a:cubicBezTo>
                    <a:pt x="17535" y="70009"/>
                    <a:pt x="10868" y="70009"/>
                    <a:pt x="8010" y="67151"/>
                  </a:cubicBezTo>
                  <a:cubicBezTo>
                    <a:pt x="6105" y="65246"/>
                    <a:pt x="7058" y="63341"/>
                    <a:pt x="13725" y="58579"/>
                  </a:cubicBezTo>
                  <a:cubicBezTo>
                    <a:pt x="27060" y="49054"/>
                    <a:pt x="82305" y="17621"/>
                    <a:pt x="97545" y="9049"/>
                  </a:cubicBezTo>
                  <a:cubicBezTo>
                    <a:pt x="100403" y="8096"/>
                    <a:pt x="101355" y="7144"/>
                    <a:pt x="101355" y="7144"/>
                  </a:cubicBezTo>
                  <a:lnTo>
                    <a:pt x="739531" y="7144"/>
                  </a:lnTo>
                  <a:cubicBezTo>
                    <a:pt x="739531" y="7144"/>
                    <a:pt x="740483" y="7144"/>
                    <a:pt x="742388" y="8096"/>
                  </a:cubicBezTo>
                  <a:cubicBezTo>
                    <a:pt x="743340" y="8096"/>
                    <a:pt x="744293" y="9049"/>
                    <a:pt x="746198" y="9049"/>
                  </a:cubicBezTo>
                  <a:cubicBezTo>
                    <a:pt x="746198" y="9049"/>
                    <a:pt x="746198" y="9049"/>
                    <a:pt x="747150" y="9049"/>
                  </a:cubicBezTo>
                  <a:cubicBezTo>
                    <a:pt x="750008" y="10001"/>
                    <a:pt x="753818" y="11906"/>
                    <a:pt x="757628" y="14764"/>
                  </a:cubicBezTo>
                  <a:cubicBezTo>
                    <a:pt x="770963" y="23336"/>
                    <a:pt x="840496" y="62389"/>
                    <a:pt x="840496" y="62389"/>
                  </a:cubicBezTo>
                  <a:cubicBezTo>
                    <a:pt x="840496" y="62389"/>
                    <a:pt x="842400" y="63341"/>
                    <a:pt x="842400" y="65246"/>
                  </a:cubicBezTo>
                  <a:cubicBezTo>
                    <a:pt x="844306" y="67151"/>
                    <a:pt x="842400" y="70009"/>
                    <a:pt x="827161" y="70009"/>
                  </a:cubicBezTo>
                  <a:close/>
                </a:path>
              </a:pathLst>
            </a:custGeom>
            <a:solidFill>
              <a:srgbClr val="9DA4A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29">
              <a:extLst>
                <a:ext uri="{FF2B5EF4-FFF2-40B4-BE49-F238E27FC236}">
                  <a16:creationId xmlns:a16="http://schemas.microsoft.com/office/drawing/2014/main" id="{623B2B87-AA1B-44D3-97FF-C682904E26CC}"/>
                </a:ext>
              </a:extLst>
            </p:cNvPr>
            <p:cNvSpPr/>
            <p:nvPr/>
          </p:nvSpPr>
          <p:spPr>
            <a:xfrm>
              <a:off x="6803481" y="5354734"/>
              <a:ext cx="1868616" cy="245870"/>
            </a:xfrm>
            <a:custGeom>
              <a:avLst/>
              <a:gdLst>
                <a:gd name="connsiteX0" fmla="*/ 23187 w 209550"/>
                <a:gd name="connsiteY0" fmla="*/ 7144 h 28575"/>
                <a:gd name="connsiteX1" fmla="*/ 12710 w 209550"/>
                <a:gd name="connsiteY1" fmla="*/ 12859 h 28575"/>
                <a:gd name="connsiteX2" fmla="*/ 7947 w 209550"/>
                <a:gd name="connsiteY2" fmla="*/ 19526 h 28575"/>
                <a:gd name="connsiteX3" fmla="*/ 21282 w 209550"/>
                <a:gd name="connsiteY3" fmla="*/ 25241 h 28575"/>
                <a:gd name="connsiteX4" fmla="*/ 111770 w 209550"/>
                <a:gd name="connsiteY4" fmla="*/ 25241 h 28575"/>
                <a:gd name="connsiteX5" fmla="*/ 111770 w 209550"/>
                <a:gd name="connsiteY5" fmla="*/ 25241 h 28575"/>
                <a:gd name="connsiteX6" fmla="*/ 195590 w 209550"/>
                <a:gd name="connsiteY6" fmla="*/ 25241 h 28575"/>
                <a:gd name="connsiteX7" fmla="*/ 208925 w 209550"/>
                <a:gd name="connsiteY7" fmla="*/ 19526 h 28575"/>
                <a:gd name="connsiteX8" fmla="*/ 204162 w 209550"/>
                <a:gd name="connsiteY8" fmla="*/ 12859 h 28575"/>
                <a:gd name="connsiteX9" fmla="*/ 193685 w 209550"/>
                <a:gd name="connsiteY9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550" h="28575">
                  <a:moveTo>
                    <a:pt x="23187" y="7144"/>
                  </a:moveTo>
                  <a:cubicBezTo>
                    <a:pt x="19377" y="7144"/>
                    <a:pt x="15567" y="9049"/>
                    <a:pt x="12710" y="12859"/>
                  </a:cubicBezTo>
                  <a:lnTo>
                    <a:pt x="7947" y="19526"/>
                  </a:lnTo>
                  <a:cubicBezTo>
                    <a:pt x="7947" y="19526"/>
                    <a:pt x="2232" y="26194"/>
                    <a:pt x="21282" y="25241"/>
                  </a:cubicBezTo>
                  <a:cubicBezTo>
                    <a:pt x="30807" y="25241"/>
                    <a:pt x="72717" y="25241"/>
                    <a:pt x="111770" y="25241"/>
                  </a:cubicBezTo>
                  <a:lnTo>
                    <a:pt x="111770" y="25241"/>
                  </a:lnTo>
                  <a:cubicBezTo>
                    <a:pt x="148917" y="25241"/>
                    <a:pt x="187017" y="25241"/>
                    <a:pt x="195590" y="25241"/>
                  </a:cubicBezTo>
                  <a:cubicBezTo>
                    <a:pt x="213687" y="26194"/>
                    <a:pt x="208925" y="19526"/>
                    <a:pt x="208925" y="19526"/>
                  </a:cubicBezTo>
                  <a:lnTo>
                    <a:pt x="204162" y="12859"/>
                  </a:lnTo>
                  <a:cubicBezTo>
                    <a:pt x="202257" y="9049"/>
                    <a:pt x="198447" y="7144"/>
                    <a:pt x="193685" y="7144"/>
                  </a:cubicBezTo>
                </a:path>
              </a:pathLst>
            </a:custGeom>
            <a:solidFill>
              <a:srgbClr val="7075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30">
              <a:extLst>
                <a:ext uri="{FF2B5EF4-FFF2-40B4-BE49-F238E27FC236}">
                  <a16:creationId xmlns:a16="http://schemas.microsoft.com/office/drawing/2014/main" id="{8EE46983-336E-4100-B102-BEAB82823F7D}"/>
                </a:ext>
              </a:extLst>
            </p:cNvPr>
            <p:cNvSpPr/>
            <p:nvPr/>
          </p:nvSpPr>
          <p:spPr>
            <a:xfrm>
              <a:off x="5179454" y="5125255"/>
              <a:ext cx="4917410" cy="245870"/>
            </a:xfrm>
            <a:custGeom>
              <a:avLst/>
              <a:gdLst>
                <a:gd name="connsiteX0" fmla="*/ 566261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3401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66261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3401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31">
              <a:extLst>
                <a:ext uri="{FF2B5EF4-FFF2-40B4-BE49-F238E27FC236}">
                  <a16:creationId xmlns:a16="http://schemas.microsoft.com/office/drawing/2014/main" id="{05FE1EE9-7098-4FF1-B9EC-804DE3F15399}"/>
                </a:ext>
              </a:extLst>
            </p:cNvPr>
            <p:cNvSpPr/>
            <p:nvPr/>
          </p:nvSpPr>
          <p:spPr>
            <a:xfrm>
              <a:off x="5146671" y="5125255"/>
              <a:ext cx="4917410" cy="245870"/>
            </a:xfrm>
            <a:custGeom>
              <a:avLst/>
              <a:gdLst>
                <a:gd name="connsiteX0" fmla="*/ 571024 w 571500"/>
                <a:gd name="connsiteY0" fmla="*/ 30004 h 28575"/>
                <a:gd name="connsiteX1" fmla="*/ 7144 w 571500"/>
                <a:gd name="connsiteY1" fmla="*/ 30004 h 28575"/>
                <a:gd name="connsiteX2" fmla="*/ 28099 w 571500"/>
                <a:gd name="connsiteY2" fmla="*/ 7144 h 28575"/>
                <a:gd name="connsiteX3" fmla="*/ 548164 w 571500"/>
                <a:gd name="connsiteY3" fmla="*/ 71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500" h="28575">
                  <a:moveTo>
                    <a:pt x="571024" y="30004"/>
                  </a:moveTo>
                  <a:lnTo>
                    <a:pt x="7144" y="30004"/>
                  </a:lnTo>
                  <a:lnTo>
                    <a:pt x="28099" y="7144"/>
                  </a:lnTo>
                  <a:lnTo>
                    <a:pt x="548164" y="7144"/>
                  </a:lnTo>
                  <a:close/>
                </a:path>
              </a:pathLst>
            </a:custGeom>
            <a:solidFill>
              <a:srgbClr val="575A5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32">
              <a:extLst>
                <a:ext uri="{FF2B5EF4-FFF2-40B4-BE49-F238E27FC236}">
                  <a16:creationId xmlns:a16="http://schemas.microsoft.com/office/drawing/2014/main" id="{43D32BD3-87FC-4E1C-BF31-706ADE045D34}"/>
                </a:ext>
              </a:extLst>
            </p:cNvPr>
            <p:cNvSpPr/>
            <p:nvPr/>
          </p:nvSpPr>
          <p:spPr>
            <a:xfrm>
              <a:off x="7022398" y="1844838"/>
              <a:ext cx="3271162" cy="3198464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chemeClr val="accent3">
                <a:lumMod val="50000"/>
                <a:alpha val="2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52" name="Group 33">
              <a:extLst>
                <a:ext uri="{FF2B5EF4-FFF2-40B4-BE49-F238E27FC236}">
                  <a16:creationId xmlns:a16="http://schemas.microsoft.com/office/drawing/2014/main" id="{46F99F9A-9A87-4190-84E4-3DCE83F28BAB}"/>
                </a:ext>
              </a:extLst>
            </p:cNvPr>
            <p:cNvGrpSpPr/>
            <p:nvPr/>
          </p:nvGrpSpPr>
          <p:grpSpPr>
            <a:xfrm>
              <a:off x="5370712" y="5206368"/>
              <a:ext cx="4572000" cy="149296"/>
              <a:chOff x="5370712" y="5206368"/>
              <a:chExt cx="4572000" cy="149296"/>
            </a:xfrm>
          </p:grpSpPr>
          <p:sp>
            <p:nvSpPr>
              <p:cNvPr id="59" name="Rectangle 40">
                <a:extLst>
                  <a:ext uri="{FF2B5EF4-FFF2-40B4-BE49-F238E27FC236}">
                    <a16:creationId xmlns:a16="http://schemas.microsoft.com/office/drawing/2014/main" id="{1758BB07-BFB4-4E82-AE43-F161D2204CAF}"/>
                  </a:ext>
                </a:extLst>
              </p:cNvPr>
              <p:cNvSpPr/>
              <p:nvPr/>
            </p:nvSpPr>
            <p:spPr>
              <a:xfrm>
                <a:off x="5370712" y="5337376"/>
                <a:ext cx="457200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41">
                <a:extLst>
                  <a:ext uri="{FF2B5EF4-FFF2-40B4-BE49-F238E27FC236}">
                    <a16:creationId xmlns:a16="http://schemas.microsoft.com/office/drawing/2014/main" id="{539CE0CB-EC42-4597-97A4-19C220DAE374}"/>
                  </a:ext>
                </a:extLst>
              </p:cNvPr>
              <p:cNvSpPr/>
              <p:nvPr/>
            </p:nvSpPr>
            <p:spPr>
              <a:xfrm>
                <a:off x="5416432" y="5293706"/>
                <a:ext cx="448056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42">
                <a:extLst>
                  <a:ext uri="{FF2B5EF4-FFF2-40B4-BE49-F238E27FC236}">
                    <a16:creationId xmlns:a16="http://schemas.microsoft.com/office/drawing/2014/main" id="{360ECCDE-F1ED-434F-878B-DC8999730C36}"/>
                  </a:ext>
                </a:extLst>
              </p:cNvPr>
              <p:cNvSpPr/>
              <p:nvPr/>
            </p:nvSpPr>
            <p:spPr>
              <a:xfrm>
                <a:off x="5462152" y="5250037"/>
                <a:ext cx="438912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43">
                <a:extLst>
                  <a:ext uri="{FF2B5EF4-FFF2-40B4-BE49-F238E27FC236}">
                    <a16:creationId xmlns:a16="http://schemas.microsoft.com/office/drawing/2014/main" id="{FC210918-F9C4-40DF-BD45-1AB90F6476C4}"/>
                  </a:ext>
                </a:extLst>
              </p:cNvPr>
              <p:cNvSpPr/>
              <p:nvPr/>
            </p:nvSpPr>
            <p:spPr>
              <a:xfrm>
                <a:off x="5507872" y="5206368"/>
                <a:ext cx="4297680" cy="1828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3" name="Group 34">
              <a:extLst>
                <a:ext uri="{FF2B5EF4-FFF2-40B4-BE49-F238E27FC236}">
                  <a16:creationId xmlns:a16="http://schemas.microsoft.com/office/drawing/2014/main" id="{54D4A0BB-C66A-4126-B48A-13B49C831FF6}"/>
                </a:ext>
              </a:extLst>
            </p:cNvPr>
            <p:cNvGrpSpPr/>
            <p:nvPr/>
          </p:nvGrpSpPr>
          <p:grpSpPr>
            <a:xfrm>
              <a:off x="7661590" y="1698465"/>
              <a:ext cx="114873" cy="114873"/>
              <a:chOff x="7627525" y="1132589"/>
              <a:chExt cx="234846" cy="234846"/>
            </a:xfrm>
          </p:grpSpPr>
          <p:sp>
            <p:nvSpPr>
              <p:cNvPr id="56" name="Oval 37">
                <a:extLst>
                  <a:ext uri="{FF2B5EF4-FFF2-40B4-BE49-F238E27FC236}">
                    <a16:creationId xmlns:a16="http://schemas.microsoft.com/office/drawing/2014/main" id="{FD2BACFF-8116-4135-8532-A217259F7D39}"/>
                  </a:ext>
                </a:extLst>
              </p:cNvPr>
              <p:cNvSpPr/>
              <p:nvPr/>
            </p:nvSpPr>
            <p:spPr>
              <a:xfrm>
                <a:off x="7627525" y="1132589"/>
                <a:ext cx="234846" cy="234846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38">
                <a:extLst>
                  <a:ext uri="{FF2B5EF4-FFF2-40B4-BE49-F238E27FC236}">
                    <a16:creationId xmlns:a16="http://schemas.microsoft.com/office/drawing/2014/main" id="{CC852A78-743F-4E84-9C43-D529C350950D}"/>
                  </a:ext>
                </a:extLst>
              </p:cNvPr>
              <p:cNvSpPr/>
              <p:nvPr/>
            </p:nvSpPr>
            <p:spPr>
              <a:xfrm>
                <a:off x="7656971" y="1162035"/>
                <a:ext cx="175955" cy="175955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Oval 39">
                <a:extLst>
                  <a:ext uri="{FF2B5EF4-FFF2-40B4-BE49-F238E27FC236}">
                    <a16:creationId xmlns:a16="http://schemas.microsoft.com/office/drawing/2014/main" id="{86AF0ED0-7BEC-4D26-961A-A3BFFC01F6ED}"/>
                  </a:ext>
                </a:extLst>
              </p:cNvPr>
              <p:cNvSpPr/>
              <p:nvPr/>
            </p:nvSpPr>
            <p:spPr>
              <a:xfrm>
                <a:off x="7683825" y="1188889"/>
                <a:ext cx="122247" cy="122247"/>
              </a:xfrm>
              <a:prstGeom prst="ellipse">
                <a:avLst/>
              </a:prstGeom>
              <a:solidFill>
                <a:schemeClr val="bg1">
                  <a:lumMod val="50000"/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4" name="Rectangle: Rounded Corners 35">
              <a:extLst>
                <a:ext uri="{FF2B5EF4-FFF2-40B4-BE49-F238E27FC236}">
                  <a16:creationId xmlns:a16="http://schemas.microsoft.com/office/drawing/2014/main" id="{FE7F9931-CBA5-4004-87EB-0F7AFC1B6455}"/>
                </a:ext>
              </a:extLst>
            </p:cNvPr>
            <p:cNvSpPr/>
            <p:nvPr/>
          </p:nvSpPr>
          <p:spPr>
            <a:xfrm>
              <a:off x="7370377" y="5752599"/>
              <a:ext cx="748642" cy="885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36">
              <a:extLst>
                <a:ext uri="{FF2B5EF4-FFF2-40B4-BE49-F238E27FC236}">
                  <a16:creationId xmlns:a16="http://schemas.microsoft.com/office/drawing/2014/main" id="{DCF0A894-797C-4988-B19B-81CBD533CD91}"/>
                </a:ext>
              </a:extLst>
            </p:cNvPr>
            <p:cNvSpPr/>
            <p:nvPr/>
          </p:nvSpPr>
          <p:spPr>
            <a:xfrm>
              <a:off x="7133919" y="5752598"/>
              <a:ext cx="101303" cy="1013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" name="Group 46">
            <a:extLst>
              <a:ext uri="{FF2B5EF4-FFF2-40B4-BE49-F238E27FC236}">
                <a16:creationId xmlns:a16="http://schemas.microsoft.com/office/drawing/2014/main" id="{E71E387C-4FC3-44EF-828B-747F9B7B6658}"/>
              </a:ext>
            </a:extLst>
          </p:cNvPr>
          <p:cNvGrpSpPr/>
          <p:nvPr/>
        </p:nvGrpSpPr>
        <p:grpSpPr>
          <a:xfrm flipH="1">
            <a:off x="8803885" y="2563490"/>
            <a:ext cx="2706345" cy="3412694"/>
            <a:chOff x="6277020" y="2139413"/>
            <a:chExt cx="3233993" cy="4457995"/>
          </a:xfrm>
        </p:grpSpPr>
        <p:grpSp>
          <p:nvGrpSpPr>
            <p:cNvPr id="66" name="Graphic 71">
              <a:extLst>
                <a:ext uri="{FF2B5EF4-FFF2-40B4-BE49-F238E27FC236}">
                  <a16:creationId xmlns:a16="http://schemas.microsoft.com/office/drawing/2014/main" id="{DF80A0B7-CB98-4DD3-A51A-564BA46DFC73}"/>
                </a:ext>
              </a:extLst>
            </p:cNvPr>
            <p:cNvGrpSpPr/>
            <p:nvPr/>
          </p:nvGrpSpPr>
          <p:grpSpPr>
            <a:xfrm>
              <a:off x="6277020" y="2139413"/>
              <a:ext cx="3233993" cy="4457995"/>
              <a:chOff x="6277020" y="2139413"/>
              <a:chExt cx="3233993" cy="4457995"/>
            </a:xfrm>
          </p:grpSpPr>
          <p:sp>
            <p:nvSpPr>
              <p:cNvPr id="78" name="Freeform: Shape 58">
                <a:extLst>
                  <a:ext uri="{FF2B5EF4-FFF2-40B4-BE49-F238E27FC236}">
                    <a16:creationId xmlns:a16="http://schemas.microsoft.com/office/drawing/2014/main" id="{CA53B31C-3B02-4E7D-8DD1-D1E04D3C1898}"/>
                  </a:ext>
                </a:extLst>
              </p:cNvPr>
              <p:cNvSpPr/>
              <p:nvPr/>
            </p:nvSpPr>
            <p:spPr>
              <a:xfrm>
                <a:off x="7099360" y="2194466"/>
                <a:ext cx="1045418" cy="1664925"/>
              </a:xfrm>
              <a:custGeom>
                <a:avLst/>
                <a:gdLst>
                  <a:gd name="connsiteX0" fmla="*/ 1049314 w 1045418"/>
                  <a:gd name="connsiteY0" fmla="*/ 736645 h 1664925"/>
                  <a:gd name="connsiteX1" fmla="*/ 1001399 w 1045418"/>
                  <a:gd name="connsiteY1" fmla="*/ 335418 h 1664925"/>
                  <a:gd name="connsiteX2" fmla="*/ 836358 w 1045418"/>
                  <a:gd name="connsiteY2" fmla="*/ 106490 h 1664925"/>
                  <a:gd name="connsiteX3" fmla="*/ 543544 w 1045418"/>
                  <a:gd name="connsiteY3" fmla="*/ 497 h 1664925"/>
                  <a:gd name="connsiteX4" fmla="*/ 128765 w 1045418"/>
                  <a:gd name="connsiteY4" fmla="*/ 108910 h 1664925"/>
                  <a:gd name="connsiteX5" fmla="*/ 2444 w 1045418"/>
                  <a:gd name="connsiteY5" fmla="*/ 524174 h 1664925"/>
                  <a:gd name="connsiteX6" fmla="*/ 20835 w 1045418"/>
                  <a:gd name="connsiteY6" fmla="*/ 860063 h 1664925"/>
                  <a:gd name="connsiteX7" fmla="*/ 76978 w 1045418"/>
                  <a:gd name="connsiteY7" fmla="*/ 1026555 h 1664925"/>
                  <a:gd name="connsiteX8" fmla="*/ 139897 w 1045418"/>
                  <a:gd name="connsiteY8" fmla="*/ 1157233 h 1664925"/>
                  <a:gd name="connsiteX9" fmla="*/ 170872 w 1045418"/>
                  <a:gd name="connsiteY9" fmla="*/ 1224023 h 1664925"/>
                  <a:gd name="connsiteX10" fmla="*/ 160708 w 1045418"/>
                  <a:gd name="connsiteY10" fmla="*/ 1293718 h 1664925"/>
                  <a:gd name="connsiteX11" fmla="*/ 162644 w 1045418"/>
                  <a:gd name="connsiteY11" fmla="*/ 1344537 h 1664925"/>
                  <a:gd name="connsiteX12" fmla="*/ 628727 w 1045418"/>
                  <a:gd name="connsiteY12" fmla="*/ 1667358 h 1664925"/>
                  <a:gd name="connsiteX13" fmla="*/ 641794 w 1045418"/>
                  <a:gd name="connsiteY13" fmla="*/ 1667842 h 1664925"/>
                  <a:gd name="connsiteX14" fmla="*/ 709069 w 1045418"/>
                  <a:gd name="connsiteY14" fmla="*/ 1660098 h 1664925"/>
                  <a:gd name="connsiteX15" fmla="*/ 816999 w 1045418"/>
                  <a:gd name="connsiteY15" fmla="*/ 1529905 h 1664925"/>
                  <a:gd name="connsiteX16" fmla="*/ 812643 w 1045418"/>
                  <a:gd name="connsiteY16" fmla="*/ 1453434 h 1664925"/>
                  <a:gd name="connsiteX17" fmla="*/ 826195 w 1045418"/>
                  <a:gd name="connsiteY17" fmla="*/ 1341149 h 1664925"/>
                  <a:gd name="connsiteX18" fmla="*/ 826195 w 1045418"/>
                  <a:gd name="connsiteY18" fmla="*/ 1341149 h 1664925"/>
                  <a:gd name="connsiteX19" fmla="*/ 826195 w 1045418"/>
                  <a:gd name="connsiteY19" fmla="*/ 1341149 h 1664925"/>
                  <a:gd name="connsiteX20" fmla="*/ 891533 w 1045418"/>
                  <a:gd name="connsiteY20" fmla="*/ 1252579 h 1664925"/>
                  <a:gd name="connsiteX21" fmla="*/ 987363 w 1045418"/>
                  <a:gd name="connsiteY21" fmla="*/ 1030911 h 1664925"/>
                  <a:gd name="connsiteX22" fmla="*/ 996559 w 1045418"/>
                  <a:gd name="connsiteY22" fmla="*/ 986868 h 1664925"/>
                  <a:gd name="connsiteX23" fmla="*/ 998011 w 1045418"/>
                  <a:gd name="connsiteY23" fmla="*/ 975252 h 1664925"/>
                  <a:gd name="connsiteX24" fmla="*/ 1049314 w 1045418"/>
                  <a:gd name="connsiteY24" fmla="*/ 736645 h 1664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045418" h="1664925">
                    <a:moveTo>
                      <a:pt x="1049314" y="736645"/>
                    </a:moveTo>
                    <a:cubicBezTo>
                      <a:pt x="1050282" y="669855"/>
                      <a:pt x="1033826" y="406080"/>
                      <a:pt x="1001399" y="335418"/>
                    </a:cubicBezTo>
                    <a:cubicBezTo>
                      <a:pt x="989299" y="309282"/>
                      <a:pt x="862010" y="119558"/>
                      <a:pt x="836358" y="106490"/>
                    </a:cubicBezTo>
                    <a:cubicBezTo>
                      <a:pt x="732301" y="51800"/>
                      <a:pt x="641310" y="1949"/>
                      <a:pt x="543544" y="497"/>
                    </a:cubicBezTo>
                    <a:cubicBezTo>
                      <a:pt x="462234" y="-955"/>
                      <a:pt x="236211" y="-6279"/>
                      <a:pt x="128765" y="108910"/>
                    </a:cubicBezTo>
                    <a:cubicBezTo>
                      <a:pt x="94402" y="146178"/>
                      <a:pt x="16963" y="407532"/>
                      <a:pt x="2444" y="524174"/>
                    </a:cubicBezTo>
                    <a:cubicBezTo>
                      <a:pt x="-7236" y="622424"/>
                      <a:pt x="14543" y="769557"/>
                      <a:pt x="20835" y="860063"/>
                    </a:cubicBezTo>
                    <a:cubicBezTo>
                      <a:pt x="23739" y="901202"/>
                      <a:pt x="74074" y="1016876"/>
                      <a:pt x="76978" y="1026555"/>
                    </a:cubicBezTo>
                    <a:cubicBezTo>
                      <a:pt x="78430" y="1028491"/>
                      <a:pt x="139897" y="1157233"/>
                      <a:pt x="139897" y="1157233"/>
                    </a:cubicBezTo>
                    <a:cubicBezTo>
                      <a:pt x="148125" y="1166428"/>
                      <a:pt x="169420" y="1222087"/>
                      <a:pt x="170872" y="1224023"/>
                    </a:cubicBezTo>
                    <a:cubicBezTo>
                      <a:pt x="163128" y="1258870"/>
                      <a:pt x="163612" y="1279198"/>
                      <a:pt x="160708" y="1293718"/>
                    </a:cubicBezTo>
                    <a:cubicBezTo>
                      <a:pt x="158288" y="1312109"/>
                      <a:pt x="141833" y="1330017"/>
                      <a:pt x="162644" y="1344537"/>
                    </a:cubicBezTo>
                    <a:cubicBezTo>
                      <a:pt x="182004" y="1358088"/>
                      <a:pt x="620499" y="1665906"/>
                      <a:pt x="628727" y="1667358"/>
                    </a:cubicBezTo>
                    <a:cubicBezTo>
                      <a:pt x="634050" y="1669294"/>
                      <a:pt x="638406" y="1669294"/>
                      <a:pt x="641794" y="1667842"/>
                    </a:cubicBezTo>
                    <a:cubicBezTo>
                      <a:pt x="652926" y="1670262"/>
                      <a:pt x="690193" y="1660098"/>
                      <a:pt x="709069" y="1660098"/>
                    </a:cubicBezTo>
                    <a:cubicBezTo>
                      <a:pt x="720685" y="1660098"/>
                      <a:pt x="801027" y="1551200"/>
                      <a:pt x="816999" y="1529905"/>
                    </a:cubicBezTo>
                    <a:cubicBezTo>
                      <a:pt x="812643" y="1499414"/>
                      <a:pt x="813127" y="1493606"/>
                      <a:pt x="812643" y="1453434"/>
                    </a:cubicBezTo>
                    <a:cubicBezTo>
                      <a:pt x="811675" y="1415683"/>
                      <a:pt x="801995" y="1375996"/>
                      <a:pt x="826195" y="1341149"/>
                    </a:cubicBezTo>
                    <a:cubicBezTo>
                      <a:pt x="826195" y="1341149"/>
                      <a:pt x="826195" y="1341149"/>
                      <a:pt x="826195" y="1341149"/>
                    </a:cubicBezTo>
                    <a:cubicBezTo>
                      <a:pt x="826195" y="1341149"/>
                      <a:pt x="826195" y="1341149"/>
                      <a:pt x="826195" y="1341149"/>
                    </a:cubicBezTo>
                    <a:cubicBezTo>
                      <a:pt x="831518" y="1332921"/>
                      <a:pt x="880885" y="1264194"/>
                      <a:pt x="891533" y="1252579"/>
                    </a:cubicBezTo>
                    <a:cubicBezTo>
                      <a:pt x="935092" y="1183852"/>
                      <a:pt x="969939" y="1110770"/>
                      <a:pt x="987363" y="1030911"/>
                    </a:cubicBezTo>
                    <a:cubicBezTo>
                      <a:pt x="989783" y="1015908"/>
                      <a:pt x="992687" y="1001388"/>
                      <a:pt x="996559" y="986868"/>
                    </a:cubicBezTo>
                    <a:cubicBezTo>
                      <a:pt x="997527" y="982996"/>
                      <a:pt x="998011" y="979124"/>
                      <a:pt x="998011" y="975252"/>
                    </a:cubicBezTo>
                    <a:cubicBezTo>
                      <a:pt x="1005271" y="937501"/>
                      <a:pt x="1043506" y="800048"/>
                      <a:pt x="1049314" y="736645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59">
                <a:extLst>
                  <a:ext uri="{FF2B5EF4-FFF2-40B4-BE49-F238E27FC236}">
                    <a16:creationId xmlns:a16="http://schemas.microsoft.com/office/drawing/2014/main" id="{3286DA2D-AD2E-409F-B747-A8DA26A8C503}"/>
                  </a:ext>
                </a:extLst>
              </p:cNvPr>
              <p:cNvSpPr/>
              <p:nvPr/>
            </p:nvSpPr>
            <p:spPr>
              <a:xfrm>
                <a:off x="7251736" y="3408810"/>
                <a:ext cx="648547" cy="450111"/>
              </a:xfrm>
              <a:custGeom>
                <a:avLst/>
                <a:gdLst>
                  <a:gd name="connsiteX0" fmla="*/ 20917 w 648546"/>
                  <a:gd name="connsiteY0" fmla="*/ 0 h 450110"/>
                  <a:gd name="connsiteX1" fmla="*/ 76092 w 648546"/>
                  <a:gd name="connsiteY1" fmla="*/ 67275 h 450110"/>
                  <a:gd name="connsiteX2" fmla="*/ 223709 w 648546"/>
                  <a:gd name="connsiteY2" fmla="*/ 193596 h 450110"/>
                  <a:gd name="connsiteX3" fmla="*/ 359710 w 648546"/>
                  <a:gd name="connsiteY3" fmla="*/ 243447 h 450110"/>
                  <a:gd name="connsiteX4" fmla="*/ 631228 w 648546"/>
                  <a:gd name="connsiteY4" fmla="*/ 175204 h 450110"/>
                  <a:gd name="connsiteX5" fmla="*/ 650588 w 648546"/>
                  <a:gd name="connsiteY5" fmla="*/ 165524 h 450110"/>
                  <a:gd name="connsiteX6" fmla="*/ 505875 w 648546"/>
                  <a:gd name="connsiteY6" fmla="*/ 431719 h 450110"/>
                  <a:gd name="connsiteX7" fmla="*/ 476351 w 648546"/>
                  <a:gd name="connsiteY7" fmla="*/ 453014 h 450110"/>
                  <a:gd name="connsiteX8" fmla="*/ 10269 w 648546"/>
                  <a:gd name="connsiteY8" fmla="*/ 130193 h 450110"/>
                  <a:gd name="connsiteX9" fmla="*/ 8333 w 648546"/>
                  <a:gd name="connsiteY9" fmla="*/ 79374 h 450110"/>
                  <a:gd name="connsiteX10" fmla="*/ 20917 w 648546"/>
                  <a:gd name="connsiteY10" fmla="*/ 0 h 450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48546" h="450110">
                    <a:moveTo>
                      <a:pt x="20917" y="0"/>
                    </a:moveTo>
                    <a:cubicBezTo>
                      <a:pt x="40760" y="25167"/>
                      <a:pt x="64960" y="53723"/>
                      <a:pt x="76092" y="67275"/>
                    </a:cubicBezTo>
                    <a:cubicBezTo>
                      <a:pt x="124975" y="126321"/>
                      <a:pt x="162726" y="148101"/>
                      <a:pt x="223709" y="193596"/>
                    </a:cubicBezTo>
                    <a:cubicBezTo>
                      <a:pt x="262912" y="222635"/>
                      <a:pt x="309375" y="237155"/>
                      <a:pt x="359710" y="243447"/>
                    </a:cubicBezTo>
                    <a:cubicBezTo>
                      <a:pt x="459412" y="255063"/>
                      <a:pt x="547498" y="224571"/>
                      <a:pt x="631228" y="175204"/>
                    </a:cubicBezTo>
                    <a:cubicBezTo>
                      <a:pt x="637520" y="171332"/>
                      <a:pt x="644296" y="168428"/>
                      <a:pt x="650588" y="165524"/>
                    </a:cubicBezTo>
                    <a:cubicBezTo>
                      <a:pt x="634132" y="199888"/>
                      <a:pt x="550886" y="352345"/>
                      <a:pt x="505875" y="431719"/>
                    </a:cubicBezTo>
                    <a:cubicBezTo>
                      <a:pt x="498131" y="445755"/>
                      <a:pt x="493775" y="458822"/>
                      <a:pt x="476351" y="453014"/>
                    </a:cubicBezTo>
                    <a:cubicBezTo>
                      <a:pt x="468124" y="451563"/>
                      <a:pt x="29629" y="143745"/>
                      <a:pt x="10269" y="130193"/>
                    </a:cubicBezTo>
                    <a:cubicBezTo>
                      <a:pt x="-10543" y="115674"/>
                      <a:pt x="6397" y="97766"/>
                      <a:pt x="8333" y="79374"/>
                    </a:cubicBezTo>
                    <a:cubicBezTo>
                      <a:pt x="11721" y="62919"/>
                      <a:pt x="16561" y="46463"/>
                      <a:pt x="20917" y="0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60">
                <a:extLst>
                  <a:ext uri="{FF2B5EF4-FFF2-40B4-BE49-F238E27FC236}">
                    <a16:creationId xmlns:a16="http://schemas.microsoft.com/office/drawing/2014/main" id="{9C937369-B9B6-4268-A219-213E6BFC85A0}"/>
                  </a:ext>
                </a:extLst>
              </p:cNvPr>
              <p:cNvSpPr/>
              <p:nvPr/>
            </p:nvSpPr>
            <p:spPr>
              <a:xfrm>
                <a:off x="8924727" y="6462742"/>
                <a:ext cx="14520" cy="43559"/>
              </a:xfrm>
              <a:custGeom>
                <a:avLst/>
                <a:gdLst>
                  <a:gd name="connsiteX0" fmla="*/ 10915 w 14519"/>
                  <a:gd name="connsiteY0" fmla="*/ 45539 h 43559"/>
                  <a:gd name="connsiteX1" fmla="*/ 751 w 14519"/>
                  <a:gd name="connsiteY1" fmla="*/ 13112 h 43559"/>
                  <a:gd name="connsiteX2" fmla="*/ 6075 w 14519"/>
                  <a:gd name="connsiteY2" fmla="*/ 1012 h 43559"/>
                  <a:gd name="connsiteX3" fmla="*/ 12366 w 14519"/>
                  <a:gd name="connsiteY3" fmla="*/ 528 h 43559"/>
                  <a:gd name="connsiteX4" fmla="*/ 13819 w 14519"/>
                  <a:gd name="connsiteY4" fmla="*/ 13595 h 43559"/>
                  <a:gd name="connsiteX5" fmla="*/ 10915 w 14519"/>
                  <a:gd name="connsiteY5" fmla="*/ 45539 h 435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4519" h="43559">
                    <a:moveTo>
                      <a:pt x="10915" y="45539"/>
                    </a:moveTo>
                    <a:cubicBezTo>
                      <a:pt x="267" y="35859"/>
                      <a:pt x="5107" y="23275"/>
                      <a:pt x="751" y="13112"/>
                    </a:cubicBezTo>
                    <a:cubicBezTo>
                      <a:pt x="-1669" y="8272"/>
                      <a:pt x="2203" y="3916"/>
                      <a:pt x="6075" y="1012"/>
                    </a:cubicBezTo>
                    <a:cubicBezTo>
                      <a:pt x="7527" y="44"/>
                      <a:pt x="11399" y="-440"/>
                      <a:pt x="12366" y="528"/>
                    </a:cubicBezTo>
                    <a:cubicBezTo>
                      <a:pt x="15754" y="4399"/>
                      <a:pt x="17691" y="10207"/>
                      <a:pt x="13819" y="13595"/>
                    </a:cubicBezTo>
                    <a:cubicBezTo>
                      <a:pt x="2203" y="23275"/>
                      <a:pt x="21079" y="34407"/>
                      <a:pt x="10915" y="45539"/>
                    </a:cubicBezTo>
                    <a:close/>
                  </a:path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61">
                <a:extLst>
                  <a:ext uri="{FF2B5EF4-FFF2-40B4-BE49-F238E27FC236}">
                    <a16:creationId xmlns:a16="http://schemas.microsoft.com/office/drawing/2014/main" id="{424FB7AA-7913-4736-94C2-45AE3EE816F8}"/>
                  </a:ext>
                </a:extLst>
              </p:cNvPr>
              <p:cNvSpPr/>
              <p:nvPr/>
            </p:nvSpPr>
            <p:spPr>
              <a:xfrm>
                <a:off x="8902315" y="6372764"/>
                <a:ext cx="14520" cy="24199"/>
              </a:xfrm>
              <a:custGeom>
                <a:avLst/>
                <a:gdLst>
                  <a:gd name="connsiteX0" fmla="*/ 5739 w 14519"/>
                  <a:gd name="connsiteY0" fmla="*/ 0 h 24199"/>
                  <a:gd name="connsiteX1" fmla="*/ 15903 w 14519"/>
                  <a:gd name="connsiteY1" fmla="*/ 16940 h 24199"/>
                  <a:gd name="connsiteX2" fmla="*/ 11063 w 14519"/>
                  <a:gd name="connsiteY2" fmla="*/ 28072 h 24199"/>
                  <a:gd name="connsiteX3" fmla="*/ 899 w 14519"/>
                  <a:gd name="connsiteY3" fmla="*/ 11616 h 24199"/>
                  <a:gd name="connsiteX4" fmla="*/ 5739 w 14519"/>
                  <a:gd name="connsiteY4" fmla="*/ 0 h 24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519" h="24199">
                    <a:moveTo>
                      <a:pt x="5739" y="0"/>
                    </a:moveTo>
                    <a:cubicBezTo>
                      <a:pt x="13967" y="2420"/>
                      <a:pt x="15419" y="9680"/>
                      <a:pt x="15903" y="16940"/>
                    </a:cubicBezTo>
                    <a:cubicBezTo>
                      <a:pt x="16387" y="20812"/>
                      <a:pt x="18807" y="28072"/>
                      <a:pt x="11063" y="28072"/>
                    </a:cubicBezTo>
                    <a:cubicBezTo>
                      <a:pt x="899" y="27587"/>
                      <a:pt x="2351" y="18392"/>
                      <a:pt x="899" y="11616"/>
                    </a:cubicBezTo>
                    <a:cubicBezTo>
                      <a:pt x="-553" y="6776"/>
                      <a:pt x="-1037" y="2420"/>
                      <a:pt x="5739" y="0"/>
                    </a:cubicBezTo>
                    <a:close/>
                  </a:path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62">
                <a:extLst>
                  <a:ext uri="{FF2B5EF4-FFF2-40B4-BE49-F238E27FC236}">
                    <a16:creationId xmlns:a16="http://schemas.microsoft.com/office/drawing/2014/main" id="{E09BC13C-33FC-4588-8A82-5F36121C6AB0}"/>
                  </a:ext>
                </a:extLst>
              </p:cNvPr>
              <p:cNvSpPr/>
              <p:nvPr/>
            </p:nvSpPr>
            <p:spPr>
              <a:xfrm>
                <a:off x="6277085" y="2139788"/>
                <a:ext cx="4840" cy="4840"/>
              </a:xfrm>
              <a:custGeom>
                <a:avLst/>
                <a:gdLst/>
                <a:ahLst/>
                <a:cxnLst/>
                <a:rect l="l" t="t" r="r" b="b"/>
                <a:pathLst>
                  <a:path/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63">
                <a:extLst>
                  <a:ext uri="{FF2B5EF4-FFF2-40B4-BE49-F238E27FC236}">
                    <a16:creationId xmlns:a16="http://schemas.microsoft.com/office/drawing/2014/main" id="{B23ED4CD-2950-44AC-90B4-219913A2ABAD}"/>
                  </a:ext>
                </a:extLst>
              </p:cNvPr>
              <p:cNvSpPr/>
              <p:nvPr/>
            </p:nvSpPr>
            <p:spPr>
              <a:xfrm>
                <a:off x="6277085" y="2139788"/>
                <a:ext cx="4840" cy="4840"/>
              </a:xfrm>
              <a:custGeom>
                <a:avLst/>
                <a:gdLst/>
                <a:ahLst/>
                <a:cxnLst/>
                <a:rect l="l" t="t" r="r" b="b"/>
                <a:pathLst>
                  <a:path/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64">
                <a:extLst>
                  <a:ext uri="{FF2B5EF4-FFF2-40B4-BE49-F238E27FC236}">
                    <a16:creationId xmlns:a16="http://schemas.microsoft.com/office/drawing/2014/main" id="{EF5D63A8-18A6-4AF1-9335-0C6364436645}"/>
                  </a:ext>
                </a:extLst>
              </p:cNvPr>
              <p:cNvSpPr/>
              <p:nvPr/>
            </p:nvSpPr>
            <p:spPr>
              <a:xfrm>
                <a:off x="8921980" y="6431327"/>
                <a:ext cx="4840" cy="19360"/>
              </a:xfrm>
              <a:custGeom>
                <a:avLst/>
                <a:gdLst>
                  <a:gd name="connsiteX0" fmla="*/ 3982 w 4839"/>
                  <a:gd name="connsiteY0" fmla="*/ 0 h 19359"/>
                  <a:gd name="connsiteX1" fmla="*/ 8338 w 4839"/>
                  <a:gd name="connsiteY1" fmla="*/ 19360 h 19359"/>
                  <a:gd name="connsiteX2" fmla="*/ 3982 w 4839"/>
                  <a:gd name="connsiteY2" fmla="*/ 0 h 19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39" h="19359">
                    <a:moveTo>
                      <a:pt x="3982" y="0"/>
                    </a:moveTo>
                    <a:cubicBezTo>
                      <a:pt x="5918" y="7744"/>
                      <a:pt x="10758" y="12584"/>
                      <a:pt x="8338" y="19360"/>
                    </a:cubicBezTo>
                    <a:cubicBezTo>
                      <a:pt x="110" y="15488"/>
                      <a:pt x="-3278" y="11132"/>
                      <a:pt x="3982" y="0"/>
                    </a:cubicBezTo>
                    <a:close/>
                  </a:path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65">
                <a:extLst>
                  <a:ext uri="{FF2B5EF4-FFF2-40B4-BE49-F238E27FC236}">
                    <a16:creationId xmlns:a16="http://schemas.microsoft.com/office/drawing/2014/main" id="{A18A1017-EA8B-492E-85AF-78A57BB0CEAE}"/>
                  </a:ext>
                </a:extLst>
              </p:cNvPr>
              <p:cNvSpPr/>
              <p:nvPr/>
            </p:nvSpPr>
            <p:spPr>
              <a:xfrm>
                <a:off x="6277085" y="2139788"/>
                <a:ext cx="4840" cy="4840"/>
              </a:xfrm>
              <a:custGeom>
                <a:avLst/>
                <a:gdLst/>
                <a:ahLst/>
                <a:cxnLst/>
                <a:rect l="l" t="t" r="r" b="b"/>
                <a:pathLst>
                  <a:path/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66">
                <a:extLst>
                  <a:ext uri="{FF2B5EF4-FFF2-40B4-BE49-F238E27FC236}">
                    <a16:creationId xmlns:a16="http://schemas.microsoft.com/office/drawing/2014/main" id="{D6BB5707-5C50-4483-8EB3-CC85038EEB60}"/>
                  </a:ext>
                </a:extLst>
              </p:cNvPr>
              <p:cNvSpPr/>
              <p:nvPr/>
            </p:nvSpPr>
            <p:spPr>
              <a:xfrm>
                <a:off x="6277085" y="2139788"/>
                <a:ext cx="4840" cy="4840"/>
              </a:xfrm>
              <a:custGeom>
                <a:avLst/>
                <a:gdLst/>
                <a:ahLst/>
                <a:cxnLst/>
                <a:rect l="l" t="t" r="r" b="b"/>
                <a:pathLst>
                  <a:path/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67">
                <a:extLst>
                  <a:ext uri="{FF2B5EF4-FFF2-40B4-BE49-F238E27FC236}">
                    <a16:creationId xmlns:a16="http://schemas.microsoft.com/office/drawing/2014/main" id="{D55A39C6-67EE-477C-80FA-B6944DDC8C6A}"/>
                  </a:ext>
                </a:extLst>
              </p:cNvPr>
              <p:cNvSpPr/>
              <p:nvPr/>
            </p:nvSpPr>
            <p:spPr>
              <a:xfrm>
                <a:off x="6277085" y="2139788"/>
                <a:ext cx="4840" cy="4840"/>
              </a:xfrm>
              <a:custGeom>
                <a:avLst/>
                <a:gdLst/>
                <a:ahLst/>
                <a:cxnLst/>
                <a:rect l="l" t="t" r="r" b="b"/>
                <a:pathLst>
                  <a:path/>
                </a:pathLst>
              </a:custGeom>
              <a:solidFill>
                <a:srgbClr val="EDF7F6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68">
                <a:extLst>
                  <a:ext uri="{FF2B5EF4-FFF2-40B4-BE49-F238E27FC236}">
                    <a16:creationId xmlns:a16="http://schemas.microsoft.com/office/drawing/2014/main" id="{35F6B974-9482-4810-A417-674E6E0520F1}"/>
                  </a:ext>
                </a:extLst>
              </p:cNvPr>
              <p:cNvSpPr/>
              <p:nvPr/>
            </p:nvSpPr>
            <p:spPr>
              <a:xfrm>
                <a:off x="7171701" y="3473664"/>
                <a:ext cx="982500" cy="1432610"/>
              </a:xfrm>
              <a:custGeom>
                <a:avLst/>
                <a:gdLst>
                  <a:gd name="connsiteX0" fmla="*/ 774182 w 982499"/>
                  <a:gd name="connsiteY0" fmla="*/ 264742 h 1432610"/>
                  <a:gd name="connsiteX1" fmla="*/ 743690 w 982499"/>
                  <a:gd name="connsiteY1" fmla="*/ 246835 h 1432610"/>
                  <a:gd name="connsiteX2" fmla="*/ 673028 w 982499"/>
                  <a:gd name="connsiteY2" fmla="*/ 339277 h 1432610"/>
                  <a:gd name="connsiteX3" fmla="*/ 613497 w 982499"/>
                  <a:gd name="connsiteY3" fmla="*/ 375576 h 1432610"/>
                  <a:gd name="connsiteX4" fmla="*/ 569938 w 982499"/>
                  <a:gd name="connsiteY4" fmla="*/ 387676 h 1432610"/>
                  <a:gd name="connsiteX5" fmla="*/ 523959 w 982499"/>
                  <a:gd name="connsiteY5" fmla="*/ 367832 h 1432610"/>
                  <a:gd name="connsiteX6" fmla="*/ 203558 w 982499"/>
                  <a:gd name="connsiteY6" fmla="*/ 142777 h 1432610"/>
                  <a:gd name="connsiteX7" fmla="*/ 87884 w 982499"/>
                  <a:gd name="connsiteY7" fmla="*/ 59531 h 1432610"/>
                  <a:gd name="connsiteX8" fmla="*/ 80140 w 982499"/>
                  <a:gd name="connsiteY8" fmla="*/ 36783 h 1432610"/>
                  <a:gd name="connsiteX9" fmla="*/ 89820 w 982499"/>
                  <a:gd name="connsiteY9" fmla="*/ 0 h 1432610"/>
                  <a:gd name="connsiteX10" fmla="*/ 53521 w 982499"/>
                  <a:gd name="connsiteY10" fmla="*/ 27587 h 1432610"/>
                  <a:gd name="connsiteX11" fmla="*/ 29321 w 982499"/>
                  <a:gd name="connsiteY11" fmla="*/ 66307 h 1432610"/>
                  <a:gd name="connsiteX12" fmla="*/ 5122 w 982499"/>
                  <a:gd name="connsiteY12" fmla="*/ 158265 h 1432610"/>
                  <a:gd name="connsiteX13" fmla="*/ 394250 w 982499"/>
                  <a:gd name="connsiteY13" fmla="*/ 616119 h 1432610"/>
                  <a:gd name="connsiteX14" fmla="*/ 678836 w 982499"/>
                  <a:gd name="connsiteY14" fmla="*/ 999439 h 1432610"/>
                  <a:gd name="connsiteX15" fmla="*/ 982781 w 982499"/>
                  <a:gd name="connsiteY15" fmla="*/ 1436966 h 1432610"/>
                  <a:gd name="connsiteX16" fmla="*/ 889371 w 982499"/>
                  <a:gd name="connsiteY16" fmla="*/ 972820 h 1432610"/>
                  <a:gd name="connsiteX17" fmla="*/ 774182 w 982499"/>
                  <a:gd name="connsiteY17" fmla="*/ 264742 h 1432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982499" h="1432610">
                    <a:moveTo>
                      <a:pt x="774182" y="264742"/>
                    </a:moveTo>
                    <a:cubicBezTo>
                      <a:pt x="772730" y="262806"/>
                      <a:pt x="755306" y="244899"/>
                      <a:pt x="743690" y="246835"/>
                    </a:cubicBezTo>
                    <a:cubicBezTo>
                      <a:pt x="720943" y="263775"/>
                      <a:pt x="675448" y="334921"/>
                      <a:pt x="673028" y="339277"/>
                    </a:cubicBezTo>
                    <a:cubicBezTo>
                      <a:pt x="660444" y="363476"/>
                      <a:pt x="643021" y="377028"/>
                      <a:pt x="613497" y="375576"/>
                    </a:cubicBezTo>
                    <a:cubicBezTo>
                      <a:pt x="598493" y="374608"/>
                      <a:pt x="583006" y="379448"/>
                      <a:pt x="569938" y="387676"/>
                    </a:cubicBezTo>
                    <a:cubicBezTo>
                      <a:pt x="565098" y="389128"/>
                      <a:pt x="532187" y="373640"/>
                      <a:pt x="523959" y="367832"/>
                    </a:cubicBezTo>
                    <a:cubicBezTo>
                      <a:pt x="516699" y="362992"/>
                      <a:pt x="256312" y="179076"/>
                      <a:pt x="203558" y="142777"/>
                    </a:cubicBezTo>
                    <a:cubicBezTo>
                      <a:pt x="203558" y="142777"/>
                      <a:pt x="108211" y="73083"/>
                      <a:pt x="87884" y="59531"/>
                    </a:cubicBezTo>
                    <a:cubicBezTo>
                      <a:pt x="79656" y="53723"/>
                      <a:pt x="77236" y="46947"/>
                      <a:pt x="80140" y="36783"/>
                    </a:cubicBezTo>
                    <a:cubicBezTo>
                      <a:pt x="82076" y="29039"/>
                      <a:pt x="101436" y="1452"/>
                      <a:pt x="89820" y="0"/>
                    </a:cubicBezTo>
                    <a:cubicBezTo>
                      <a:pt x="86432" y="0"/>
                      <a:pt x="63200" y="22747"/>
                      <a:pt x="53521" y="27587"/>
                    </a:cubicBezTo>
                    <a:cubicBezTo>
                      <a:pt x="39485" y="36783"/>
                      <a:pt x="34645" y="51787"/>
                      <a:pt x="29321" y="66307"/>
                    </a:cubicBezTo>
                    <a:cubicBezTo>
                      <a:pt x="27385" y="80342"/>
                      <a:pt x="-14238" y="137937"/>
                      <a:pt x="5122" y="158265"/>
                    </a:cubicBezTo>
                    <a:cubicBezTo>
                      <a:pt x="136283" y="296202"/>
                      <a:pt x="264540" y="477214"/>
                      <a:pt x="394250" y="616119"/>
                    </a:cubicBezTo>
                    <a:cubicBezTo>
                      <a:pt x="461040" y="687266"/>
                      <a:pt x="648828" y="955396"/>
                      <a:pt x="678836" y="999439"/>
                    </a:cubicBezTo>
                    <a:cubicBezTo>
                      <a:pt x="683676" y="999439"/>
                      <a:pt x="929058" y="1381791"/>
                      <a:pt x="982781" y="1436966"/>
                    </a:cubicBezTo>
                    <a:cubicBezTo>
                      <a:pt x="950354" y="1229334"/>
                      <a:pt x="888403" y="974272"/>
                      <a:pt x="889371" y="972820"/>
                    </a:cubicBezTo>
                    <a:cubicBezTo>
                      <a:pt x="890339" y="950072"/>
                      <a:pt x="780474" y="346537"/>
                      <a:pt x="774182" y="26474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69">
                <a:extLst>
                  <a:ext uri="{FF2B5EF4-FFF2-40B4-BE49-F238E27FC236}">
                    <a16:creationId xmlns:a16="http://schemas.microsoft.com/office/drawing/2014/main" id="{91E69BB9-0438-4010-929F-9A7185E6BE63}"/>
                  </a:ext>
                </a:extLst>
              </p:cNvPr>
              <p:cNvSpPr/>
              <p:nvPr/>
            </p:nvSpPr>
            <p:spPr>
              <a:xfrm>
                <a:off x="7690572" y="3865948"/>
                <a:ext cx="469470" cy="1059938"/>
              </a:xfrm>
              <a:custGeom>
                <a:avLst/>
                <a:gdLst>
                  <a:gd name="connsiteX0" fmla="*/ 154157 w 469470"/>
                  <a:gd name="connsiteY0" fmla="*/ 524393 h 1059937"/>
                  <a:gd name="connsiteX1" fmla="*/ 96562 w 469470"/>
                  <a:gd name="connsiteY1" fmla="*/ 234483 h 1059937"/>
                  <a:gd name="connsiteX2" fmla="*/ 82526 w 469470"/>
                  <a:gd name="connsiteY2" fmla="*/ 212703 h 1059937"/>
                  <a:gd name="connsiteX3" fmla="*/ 9444 w 469470"/>
                  <a:gd name="connsiteY3" fmla="*/ 139137 h 1059937"/>
                  <a:gd name="connsiteX4" fmla="*/ 4120 w 469470"/>
                  <a:gd name="connsiteY4" fmla="*/ 107678 h 1059937"/>
                  <a:gd name="connsiteX5" fmla="*/ 22512 w 469470"/>
                  <a:gd name="connsiteY5" fmla="*/ 63151 h 1059937"/>
                  <a:gd name="connsiteX6" fmla="*/ 84462 w 469470"/>
                  <a:gd name="connsiteY6" fmla="*/ 13300 h 1059937"/>
                  <a:gd name="connsiteX7" fmla="*/ 156577 w 469470"/>
                  <a:gd name="connsiteY7" fmla="*/ 232 h 1059937"/>
                  <a:gd name="connsiteX8" fmla="*/ 203040 w 469470"/>
                  <a:gd name="connsiteY8" fmla="*/ 31207 h 1059937"/>
                  <a:gd name="connsiteX9" fmla="*/ 223367 w 469470"/>
                  <a:gd name="connsiteY9" fmla="*/ 182212 h 1059937"/>
                  <a:gd name="connsiteX10" fmla="*/ 249987 w 469470"/>
                  <a:gd name="connsiteY10" fmla="*/ 277558 h 1059937"/>
                  <a:gd name="connsiteX11" fmla="*/ 327909 w 469470"/>
                  <a:gd name="connsiteY11" fmla="*/ 432435 h 1059937"/>
                  <a:gd name="connsiteX12" fmla="*/ 441163 w 469470"/>
                  <a:gd name="connsiteY12" fmla="*/ 846246 h 1059937"/>
                  <a:gd name="connsiteX13" fmla="*/ 472622 w 469470"/>
                  <a:gd name="connsiteY13" fmla="*/ 1062106 h 1059937"/>
                  <a:gd name="connsiteX14" fmla="*/ 169160 w 469470"/>
                  <a:gd name="connsiteY14" fmla="*/ 609091 h 1059937"/>
                  <a:gd name="connsiteX15" fmla="*/ 154157 w 469470"/>
                  <a:gd name="connsiteY15" fmla="*/ 524393 h 10599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69470" h="1059937">
                    <a:moveTo>
                      <a:pt x="154157" y="524393"/>
                    </a:moveTo>
                    <a:cubicBezTo>
                      <a:pt x="134797" y="427595"/>
                      <a:pt x="115438" y="331281"/>
                      <a:pt x="96562" y="234483"/>
                    </a:cubicBezTo>
                    <a:cubicBezTo>
                      <a:pt x="94626" y="224803"/>
                      <a:pt x="88818" y="218995"/>
                      <a:pt x="82526" y="212703"/>
                    </a:cubicBezTo>
                    <a:cubicBezTo>
                      <a:pt x="58327" y="188020"/>
                      <a:pt x="34611" y="162852"/>
                      <a:pt x="9444" y="139137"/>
                    </a:cubicBezTo>
                    <a:cubicBezTo>
                      <a:pt x="-1204" y="128973"/>
                      <a:pt x="-2656" y="120261"/>
                      <a:pt x="4120" y="107678"/>
                    </a:cubicBezTo>
                    <a:cubicBezTo>
                      <a:pt x="11380" y="93158"/>
                      <a:pt x="19124" y="78638"/>
                      <a:pt x="22512" y="63151"/>
                    </a:cubicBezTo>
                    <a:cubicBezTo>
                      <a:pt x="29287" y="28303"/>
                      <a:pt x="52035" y="16203"/>
                      <a:pt x="84462" y="13300"/>
                    </a:cubicBezTo>
                    <a:cubicBezTo>
                      <a:pt x="104306" y="11364"/>
                      <a:pt x="136733" y="4104"/>
                      <a:pt x="156577" y="232"/>
                    </a:cubicBezTo>
                    <a:cubicBezTo>
                      <a:pt x="169644" y="-2672"/>
                      <a:pt x="192392" y="22495"/>
                      <a:pt x="203040" y="31207"/>
                    </a:cubicBezTo>
                    <a:cubicBezTo>
                      <a:pt x="266927" y="86382"/>
                      <a:pt x="231595" y="97998"/>
                      <a:pt x="223367" y="182212"/>
                    </a:cubicBezTo>
                    <a:cubicBezTo>
                      <a:pt x="219495" y="219963"/>
                      <a:pt x="232563" y="240775"/>
                      <a:pt x="249987" y="277558"/>
                    </a:cubicBezTo>
                    <a:cubicBezTo>
                      <a:pt x="278058" y="336605"/>
                      <a:pt x="310486" y="384036"/>
                      <a:pt x="327909" y="432435"/>
                    </a:cubicBezTo>
                    <a:cubicBezTo>
                      <a:pt x="332749" y="437275"/>
                      <a:pt x="432451" y="805107"/>
                      <a:pt x="441163" y="846246"/>
                    </a:cubicBezTo>
                    <a:cubicBezTo>
                      <a:pt x="447455" y="876738"/>
                      <a:pt x="479882" y="1057266"/>
                      <a:pt x="472622" y="1062106"/>
                    </a:cubicBezTo>
                    <a:cubicBezTo>
                      <a:pt x="422771" y="1048554"/>
                      <a:pt x="168192" y="627967"/>
                      <a:pt x="169160" y="609091"/>
                    </a:cubicBezTo>
                    <a:cubicBezTo>
                      <a:pt x="162385" y="588764"/>
                      <a:pt x="158029" y="565048"/>
                      <a:pt x="154157" y="524393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90" name="Freeform: Shape 70">
                <a:extLst>
                  <a:ext uri="{FF2B5EF4-FFF2-40B4-BE49-F238E27FC236}">
                    <a16:creationId xmlns:a16="http://schemas.microsoft.com/office/drawing/2014/main" id="{ABAFC3B4-C2B1-4B7B-8227-5941BA13A8D6}"/>
                  </a:ext>
                </a:extLst>
              </p:cNvPr>
              <p:cNvSpPr/>
              <p:nvPr/>
            </p:nvSpPr>
            <p:spPr>
              <a:xfrm>
                <a:off x="8685419" y="5413012"/>
                <a:ext cx="29039" cy="24199"/>
              </a:xfrm>
              <a:custGeom>
                <a:avLst/>
                <a:gdLst>
                  <a:gd name="connsiteX0" fmla="*/ 30007 w 29039"/>
                  <a:gd name="connsiteY0" fmla="*/ 25168 h 24199"/>
                  <a:gd name="connsiteX1" fmla="*/ 0 w 29039"/>
                  <a:gd name="connsiteY1" fmla="*/ 0 h 24199"/>
                  <a:gd name="connsiteX2" fmla="*/ 30007 w 29039"/>
                  <a:gd name="connsiteY2" fmla="*/ 25168 h 241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039" h="24199">
                    <a:moveTo>
                      <a:pt x="30007" y="25168"/>
                    </a:moveTo>
                    <a:cubicBezTo>
                      <a:pt x="16456" y="26136"/>
                      <a:pt x="4840" y="16456"/>
                      <a:pt x="0" y="0"/>
                    </a:cubicBezTo>
                    <a:cubicBezTo>
                      <a:pt x="10648" y="7260"/>
                      <a:pt x="21780" y="14520"/>
                      <a:pt x="30007" y="25168"/>
                    </a:cubicBezTo>
                    <a:close/>
                  </a:path>
                </a:pathLst>
              </a:custGeom>
              <a:solidFill>
                <a:srgbClr val="F1C1AE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71">
                <a:extLst>
                  <a:ext uri="{FF2B5EF4-FFF2-40B4-BE49-F238E27FC236}">
                    <a16:creationId xmlns:a16="http://schemas.microsoft.com/office/drawing/2014/main" id="{D273F24C-C84C-43D3-99FC-DFA7EE0D7AE7}"/>
                  </a:ext>
                </a:extLst>
              </p:cNvPr>
              <p:cNvSpPr/>
              <p:nvPr/>
            </p:nvSpPr>
            <p:spPr>
              <a:xfrm>
                <a:off x="8105318" y="3015810"/>
                <a:ext cx="4840" cy="38719"/>
              </a:xfrm>
              <a:custGeom>
                <a:avLst/>
                <a:gdLst>
                  <a:gd name="connsiteX0" fmla="*/ 4637 w 0"/>
                  <a:gd name="connsiteY0" fmla="*/ 39687 h 38719"/>
                  <a:gd name="connsiteX1" fmla="*/ 281 w 0"/>
                  <a:gd name="connsiteY1" fmla="*/ 39687 h 38719"/>
                  <a:gd name="connsiteX2" fmla="*/ 4637 w 0"/>
                  <a:gd name="connsiteY2" fmla="*/ 0 h 38719"/>
                  <a:gd name="connsiteX3" fmla="*/ 4637 w 0"/>
                  <a:gd name="connsiteY3" fmla="*/ 39687 h 38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h="38719">
                    <a:moveTo>
                      <a:pt x="4637" y="39687"/>
                    </a:moveTo>
                    <a:cubicBezTo>
                      <a:pt x="3185" y="39687"/>
                      <a:pt x="1733" y="39687"/>
                      <a:pt x="281" y="39687"/>
                    </a:cubicBezTo>
                    <a:cubicBezTo>
                      <a:pt x="281" y="26135"/>
                      <a:pt x="-1655" y="12584"/>
                      <a:pt x="4637" y="0"/>
                    </a:cubicBezTo>
                    <a:cubicBezTo>
                      <a:pt x="4637" y="13552"/>
                      <a:pt x="4637" y="26619"/>
                      <a:pt x="4637" y="39687"/>
                    </a:cubicBezTo>
                    <a:close/>
                  </a:path>
                </a:pathLst>
              </a:custGeom>
              <a:solidFill>
                <a:srgbClr val="271F1C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72">
                <a:extLst>
                  <a:ext uri="{FF2B5EF4-FFF2-40B4-BE49-F238E27FC236}">
                    <a16:creationId xmlns:a16="http://schemas.microsoft.com/office/drawing/2014/main" id="{D0F7FFD2-9884-4B02-8063-F67B974ED0A7}"/>
                  </a:ext>
                </a:extLst>
              </p:cNvPr>
              <p:cNvSpPr/>
              <p:nvPr/>
            </p:nvSpPr>
            <p:spPr>
              <a:xfrm>
                <a:off x="8264628" y="3025974"/>
                <a:ext cx="4840" cy="48399"/>
              </a:xfrm>
              <a:custGeom>
                <a:avLst/>
                <a:gdLst>
                  <a:gd name="connsiteX0" fmla="*/ 5044 w 4839"/>
                  <a:gd name="connsiteY0" fmla="*/ 49367 h 48398"/>
                  <a:gd name="connsiteX1" fmla="*/ 1172 w 4839"/>
                  <a:gd name="connsiteY1" fmla="*/ 0 h 48398"/>
                  <a:gd name="connsiteX2" fmla="*/ 5044 w 4839"/>
                  <a:gd name="connsiteY2" fmla="*/ 49367 h 483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839" h="48398">
                    <a:moveTo>
                      <a:pt x="5044" y="49367"/>
                    </a:moveTo>
                    <a:cubicBezTo>
                      <a:pt x="-3668" y="33395"/>
                      <a:pt x="1656" y="16456"/>
                      <a:pt x="1172" y="0"/>
                    </a:cubicBezTo>
                    <a:cubicBezTo>
                      <a:pt x="7464" y="15972"/>
                      <a:pt x="5528" y="32427"/>
                      <a:pt x="5044" y="49367"/>
                    </a:cubicBezTo>
                    <a:close/>
                  </a:path>
                </a:pathLst>
              </a:custGeom>
              <a:solidFill>
                <a:srgbClr val="14100C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73">
                <a:extLst>
                  <a:ext uri="{FF2B5EF4-FFF2-40B4-BE49-F238E27FC236}">
                    <a16:creationId xmlns:a16="http://schemas.microsoft.com/office/drawing/2014/main" id="{A802899D-3BB5-4347-9FF8-507AD7C10EE7}"/>
                  </a:ext>
                </a:extLst>
              </p:cNvPr>
              <p:cNvSpPr/>
              <p:nvPr/>
            </p:nvSpPr>
            <p:spPr>
              <a:xfrm>
                <a:off x="7094544" y="3195491"/>
                <a:ext cx="4840" cy="4840"/>
              </a:xfrm>
              <a:custGeom>
                <a:avLst/>
                <a:gdLst>
                  <a:gd name="connsiteX0" fmla="*/ 0 w 0"/>
                  <a:gd name="connsiteY0" fmla="*/ 363 h 0"/>
                  <a:gd name="connsiteX1" fmla="*/ 0 w 0"/>
                  <a:gd name="connsiteY1" fmla="*/ 363 h 0"/>
                  <a:gd name="connsiteX2" fmla="*/ 0 w 0"/>
                  <a:gd name="connsiteY2" fmla="*/ 363 h 0"/>
                  <a:gd name="connsiteX3" fmla="*/ 0 w 0"/>
                  <a:gd name="connsiteY3" fmla="*/ 363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>
                    <a:moveTo>
                      <a:pt x="0" y="363"/>
                    </a:moveTo>
                    <a:cubicBezTo>
                      <a:pt x="0" y="363"/>
                      <a:pt x="0" y="-121"/>
                      <a:pt x="0" y="363"/>
                    </a:cubicBezTo>
                    <a:cubicBezTo>
                      <a:pt x="0" y="-121"/>
                      <a:pt x="0" y="-121"/>
                      <a:pt x="0" y="363"/>
                    </a:cubicBezTo>
                    <a:lnTo>
                      <a:pt x="0" y="363"/>
                    </a:lnTo>
                    <a:close/>
                  </a:path>
                </a:pathLst>
              </a:custGeom>
              <a:solidFill>
                <a:srgbClr val="080808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74">
                <a:extLst>
                  <a:ext uri="{FF2B5EF4-FFF2-40B4-BE49-F238E27FC236}">
                    <a16:creationId xmlns:a16="http://schemas.microsoft.com/office/drawing/2014/main" id="{F2BE9B15-58CC-4493-BD1D-D9B6A98ABF2B}"/>
                  </a:ext>
                </a:extLst>
              </p:cNvPr>
              <p:cNvSpPr/>
              <p:nvPr/>
            </p:nvSpPr>
            <p:spPr>
              <a:xfrm>
                <a:off x="7001382" y="2139413"/>
                <a:ext cx="1268054" cy="1418090"/>
              </a:xfrm>
              <a:custGeom>
                <a:avLst/>
                <a:gdLst>
                  <a:gd name="connsiteX0" fmla="*/ 1268774 w 1268053"/>
                  <a:gd name="connsiteY0" fmla="*/ 994490 h 1418090"/>
                  <a:gd name="connsiteX1" fmla="*/ 1268290 w 1268053"/>
                  <a:gd name="connsiteY1" fmla="*/ 935443 h 1418090"/>
                  <a:gd name="connsiteX2" fmla="*/ 1269258 w 1268053"/>
                  <a:gd name="connsiteY2" fmla="*/ 879785 h 1418090"/>
                  <a:gd name="connsiteX3" fmla="*/ 1255706 w 1268053"/>
                  <a:gd name="connsiteY3" fmla="*/ 866233 h 1418090"/>
                  <a:gd name="connsiteX4" fmla="*/ 1239250 w 1268053"/>
                  <a:gd name="connsiteY4" fmla="*/ 862845 h 1418090"/>
                  <a:gd name="connsiteX5" fmla="*/ 1224247 w 1268053"/>
                  <a:gd name="connsiteY5" fmla="*/ 817350 h 1418090"/>
                  <a:gd name="connsiteX6" fmla="*/ 1216019 w 1268053"/>
                  <a:gd name="connsiteY6" fmla="*/ 780083 h 1418090"/>
                  <a:gd name="connsiteX7" fmla="*/ 1190851 w 1268053"/>
                  <a:gd name="connsiteY7" fmla="*/ 741364 h 1418090"/>
                  <a:gd name="connsiteX8" fmla="*/ 1190851 w 1268053"/>
                  <a:gd name="connsiteY8" fmla="*/ 689093 h 1418090"/>
                  <a:gd name="connsiteX9" fmla="*/ 1190851 w 1268053"/>
                  <a:gd name="connsiteY9" fmla="*/ 689093 h 1418090"/>
                  <a:gd name="connsiteX10" fmla="*/ 1190851 w 1268053"/>
                  <a:gd name="connsiteY10" fmla="*/ 689093 h 1418090"/>
                  <a:gd name="connsiteX11" fmla="*/ 1190851 w 1268053"/>
                  <a:gd name="connsiteY11" fmla="*/ 689093 h 1418090"/>
                  <a:gd name="connsiteX12" fmla="*/ 1189883 w 1268053"/>
                  <a:gd name="connsiteY12" fmla="*/ 641662 h 1418090"/>
                  <a:gd name="connsiteX13" fmla="*/ 1171492 w 1268053"/>
                  <a:gd name="connsiteY13" fmla="*/ 510016 h 1418090"/>
                  <a:gd name="connsiteX14" fmla="*/ 1166168 w 1268053"/>
                  <a:gd name="connsiteY14" fmla="*/ 461617 h 1418090"/>
                  <a:gd name="connsiteX15" fmla="*/ 1142452 w 1268053"/>
                  <a:gd name="connsiteY15" fmla="*/ 390471 h 1418090"/>
                  <a:gd name="connsiteX16" fmla="*/ 1141484 w 1268053"/>
                  <a:gd name="connsiteY16" fmla="*/ 362399 h 1418090"/>
                  <a:gd name="connsiteX17" fmla="*/ 1120673 w 1268053"/>
                  <a:gd name="connsiteY17" fmla="*/ 278185 h 1418090"/>
                  <a:gd name="connsiteX18" fmla="*/ 1095989 w 1268053"/>
                  <a:gd name="connsiteY18" fmla="*/ 218170 h 1418090"/>
                  <a:gd name="connsiteX19" fmla="*/ 1035974 w 1268053"/>
                  <a:gd name="connsiteY19" fmla="*/ 152348 h 1418090"/>
                  <a:gd name="connsiteX20" fmla="*/ 974992 w 1268053"/>
                  <a:gd name="connsiteY20" fmla="*/ 99593 h 1418090"/>
                  <a:gd name="connsiteX21" fmla="*/ 953212 w 1268053"/>
                  <a:gd name="connsiteY21" fmla="*/ 89913 h 1418090"/>
                  <a:gd name="connsiteX22" fmla="*/ 904329 w 1268053"/>
                  <a:gd name="connsiteY22" fmla="*/ 62326 h 1418090"/>
                  <a:gd name="connsiteX23" fmla="*/ 866578 w 1268053"/>
                  <a:gd name="connsiteY23" fmla="*/ 49742 h 1418090"/>
                  <a:gd name="connsiteX24" fmla="*/ 794947 w 1268053"/>
                  <a:gd name="connsiteY24" fmla="*/ 23122 h 1418090"/>
                  <a:gd name="connsiteX25" fmla="*/ 721865 w 1268053"/>
                  <a:gd name="connsiteY25" fmla="*/ 11507 h 1418090"/>
                  <a:gd name="connsiteX26" fmla="*/ 581024 w 1268053"/>
                  <a:gd name="connsiteY26" fmla="*/ 1343 h 1418090"/>
                  <a:gd name="connsiteX27" fmla="*/ 457122 w 1268053"/>
                  <a:gd name="connsiteY27" fmla="*/ 15379 h 1418090"/>
                  <a:gd name="connsiteX28" fmla="*/ 361292 w 1268053"/>
                  <a:gd name="connsiteY28" fmla="*/ 40546 h 1418090"/>
                  <a:gd name="connsiteX29" fmla="*/ 291598 w 1268053"/>
                  <a:gd name="connsiteY29" fmla="*/ 71037 h 1418090"/>
                  <a:gd name="connsiteX30" fmla="*/ 236423 w 1268053"/>
                  <a:gd name="connsiteY30" fmla="*/ 96689 h 1418090"/>
                  <a:gd name="connsiteX31" fmla="*/ 204964 w 1268053"/>
                  <a:gd name="connsiteY31" fmla="*/ 117501 h 1418090"/>
                  <a:gd name="connsiteX32" fmla="*/ 184152 w 1268053"/>
                  <a:gd name="connsiteY32" fmla="*/ 140248 h 1418090"/>
                  <a:gd name="connsiteX33" fmla="*/ 121233 w 1268053"/>
                  <a:gd name="connsiteY33" fmla="*/ 216718 h 1418090"/>
                  <a:gd name="connsiteX34" fmla="*/ 87838 w 1268053"/>
                  <a:gd name="connsiteY34" fmla="*/ 306257 h 1418090"/>
                  <a:gd name="connsiteX35" fmla="*/ 88322 w 1268053"/>
                  <a:gd name="connsiteY35" fmla="*/ 305773 h 1418090"/>
                  <a:gd name="connsiteX36" fmla="*/ 71382 w 1268053"/>
                  <a:gd name="connsiteY36" fmla="*/ 364335 h 1418090"/>
                  <a:gd name="connsiteX37" fmla="*/ 67994 w 1268053"/>
                  <a:gd name="connsiteY37" fmla="*/ 396763 h 1418090"/>
                  <a:gd name="connsiteX38" fmla="*/ 63155 w 1268053"/>
                  <a:gd name="connsiteY38" fmla="*/ 453390 h 1418090"/>
                  <a:gd name="connsiteX39" fmla="*/ 67994 w 1268053"/>
                  <a:gd name="connsiteY39" fmla="*/ 567127 h 1418090"/>
                  <a:gd name="connsiteX40" fmla="*/ 82030 w 1268053"/>
                  <a:gd name="connsiteY40" fmla="*/ 641178 h 1418090"/>
                  <a:gd name="connsiteX41" fmla="*/ 84450 w 1268053"/>
                  <a:gd name="connsiteY41" fmla="*/ 688125 h 1418090"/>
                  <a:gd name="connsiteX42" fmla="*/ 41859 w 1268053"/>
                  <a:gd name="connsiteY42" fmla="*/ 732652 h 1418090"/>
                  <a:gd name="connsiteX43" fmla="*/ 40407 w 1268053"/>
                  <a:gd name="connsiteY43" fmla="*/ 747655 h 1418090"/>
                  <a:gd name="connsiteX44" fmla="*/ 18143 w 1268053"/>
                  <a:gd name="connsiteY44" fmla="*/ 782503 h 1418090"/>
                  <a:gd name="connsiteX45" fmla="*/ 4108 w 1268053"/>
                  <a:gd name="connsiteY45" fmla="*/ 875913 h 1418090"/>
                  <a:gd name="connsiteX46" fmla="*/ 24435 w 1268053"/>
                  <a:gd name="connsiteY46" fmla="*/ 985778 h 1418090"/>
                  <a:gd name="connsiteX47" fmla="*/ 63639 w 1268053"/>
                  <a:gd name="connsiteY47" fmla="*/ 1045793 h 1418090"/>
                  <a:gd name="connsiteX48" fmla="*/ 51539 w 1268053"/>
                  <a:gd name="connsiteY48" fmla="*/ 1042889 h 1418090"/>
                  <a:gd name="connsiteX49" fmla="*/ 98002 w 1268053"/>
                  <a:gd name="connsiteY49" fmla="*/ 1059829 h 1418090"/>
                  <a:gd name="connsiteX50" fmla="*/ 174472 w 1268053"/>
                  <a:gd name="connsiteY50" fmla="*/ 1080157 h 1418090"/>
                  <a:gd name="connsiteX51" fmla="*/ 168664 w 1268053"/>
                  <a:gd name="connsiteY51" fmla="*/ 1016270 h 1418090"/>
                  <a:gd name="connsiteX52" fmla="*/ 178344 w 1268053"/>
                  <a:gd name="connsiteY52" fmla="*/ 789763 h 1418090"/>
                  <a:gd name="connsiteX53" fmla="*/ 189476 w 1268053"/>
                  <a:gd name="connsiteY53" fmla="*/ 693933 h 1418090"/>
                  <a:gd name="connsiteX54" fmla="*/ 189476 w 1268053"/>
                  <a:gd name="connsiteY54" fmla="*/ 693933 h 1418090"/>
                  <a:gd name="connsiteX55" fmla="*/ 189476 w 1268053"/>
                  <a:gd name="connsiteY55" fmla="*/ 693933 h 1418090"/>
                  <a:gd name="connsiteX56" fmla="*/ 198672 w 1268053"/>
                  <a:gd name="connsiteY56" fmla="*/ 616010 h 1418090"/>
                  <a:gd name="connsiteX57" fmla="*/ 203996 w 1268053"/>
                  <a:gd name="connsiteY57" fmla="*/ 581647 h 1418090"/>
                  <a:gd name="connsiteX58" fmla="*/ 213191 w 1268053"/>
                  <a:gd name="connsiteY58" fmla="*/ 509048 h 1418090"/>
                  <a:gd name="connsiteX59" fmla="*/ 256267 w 1268053"/>
                  <a:gd name="connsiteY59" fmla="*/ 377887 h 1418090"/>
                  <a:gd name="connsiteX60" fmla="*/ 296922 w 1268053"/>
                  <a:gd name="connsiteY60" fmla="*/ 375467 h 1418090"/>
                  <a:gd name="connsiteX61" fmla="*/ 366132 w 1268053"/>
                  <a:gd name="connsiteY61" fmla="*/ 372563 h 1418090"/>
                  <a:gd name="connsiteX62" fmla="*/ 421307 w 1268053"/>
                  <a:gd name="connsiteY62" fmla="*/ 368691 h 1418090"/>
                  <a:gd name="connsiteX63" fmla="*/ 561664 w 1268053"/>
                  <a:gd name="connsiteY63" fmla="*/ 365787 h 1418090"/>
                  <a:gd name="connsiteX64" fmla="*/ 945952 w 1268053"/>
                  <a:gd name="connsiteY64" fmla="*/ 358044 h 1418090"/>
                  <a:gd name="connsiteX65" fmla="*/ 972572 w 1268053"/>
                  <a:gd name="connsiteY65" fmla="*/ 372079 h 1418090"/>
                  <a:gd name="connsiteX66" fmla="*/ 1063562 w 1268053"/>
                  <a:gd name="connsiteY66" fmla="*/ 587455 h 1418090"/>
                  <a:gd name="connsiteX67" fmla="*/ 1097441 w 1268053"/>
                  <a:gd name="connsiteY67" fmla="*/ 737492 h 1418090"/>
                  <a:gd name="connsiteX68" fmla="*/ 1105185 w 1268053"/>
                  <a:gd name="connsiteY68" fmla="*/ 923828 h 1418090"/>
                  <a:gd name="connsiteX69" fmla="*/ 1079050 w 1268053"/>
                  <a:gd name="connsiteY69" fmla="*/ 1083544 h 1418090"/>
                  <a:gd name="connsiteX70" fmla="*/ 1095021 w 1268053"/>
                  <a:gd name="connsiteY70" fmla="*/ 1083544 h 1418090"/>
                  <a:gd name="connsiteX71" fmla="*/ 1118253 w 1268053"/>
                  <a:gd name="connsiteY71" fmla="*/ 1071445 h 1418090"/>
                  <a:gd name="connsiteX72" fmla="*/ 1118253 w 1268053"/>
                  <a:gd name="connsiteY72" fmla="*/ 1071445 h 1418090"/>
                  <a:gd name="connsiteX73" fmla="*/ 1202467 w 1268053"/>
                  <a:gd name="connsiteY73" fmla="*/ 1062733 h 1418090"/>
                  <a:gd name="connsiteX74" fmla="*/ 1135676 w 1268053"/>
                  <a:gd name="connsiteY74" fmla="*/ 1183730 h 1418090"/>
                  <a:gd name="connsiteX75" fmla="*/ 1014679 w 1268053"/>
                  <a:gd name="connsiteY75" fmla="*/ 1292628 h 1418090"/>
                  <a:gd name="connsiteX76" fmla="*/ 929013 w 1268053"/>
                  <a:gd name="connsiteY76" fmla="*/ 1326023 h 1418090"/>
                  <a:gd name="connsiteX77" fmla="*/ 921269 w 1268053"/>
                  <a:gd name="connsiteY77" fmla="*/ 1341511 h 1418090"/>
                  <a:gd name="connsiteX78" fmla="*/ 969184 w 1268053"/>
                  <a:gd name="connsiteY78" fmla="*/ 1420401 h 1418090"/>
                  <a:gd name="connsiteX79" fmla="*/ 1042750 w 1268053"/>
                  <a:gd name="connsiteY79" fmla="*/ 1347803 h 1418090"/>
                  <a:gd name="connsiteX80" fmla="*/ 1056302 w 1268053"/>
                  <a:gd name="connsiteY80" fmla="*/ 1325055 h 1418090"/>
                  <a:gd name="connsiteX81" fmla="*/ 1088245 w 1268053"/>
                  <a:gd name="connsiteY81" fmla="*/ 1294564 h 1418090"/>
                  <a:gd name="connsiteX82" fmla="*/ 1201983 w 1268053"/>
                  <a:gd name="connsiteY82" fmla="*/ 1154691 h 1418090"/>
                  <a:gd name="connsiteX83" fmla="*/ 1236346 w 1268053"/>
                  <a:gd name="connsiteY83" fmla="*/ 1082576 h 1418090"/>
                  <a:gd name="connsiteX84" fmla="*/ 1258126 w 1268053"/>
                  <a:gd name="connsiteY84" fmla="*/ 1045309 h 1418090"/>
                  <a:gd name="connsiteX85" fmla="*/ 1268774 w 1268053"/>
                  <a:gd name="connsiteY85" fmla="*/ 994490 h 14180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</a:cxnLst>
                <a:rect l="l" t="t" r="r" b="b"/>
                <a:pathLst>
                  <a:path w="1268053" h="1418090">
                    <a:moveTo>
                      <a:pt x="1268774" y="994490"/>
                    </a:moveTo>
                    <a:cubicBezTo>
                      <a:pt x="1270226" y="971259"/>
                      <a:pt x="1266838" y="957707"/>
                      <a:pt x="1268290" y="935443"/>
                    </a:cubicBezTo>
                    <a:cubicBezTo>
                      <a:pt x="1262966" y="919472"/>
                      <a:pt x="1274581" y="895756"/>
                      <a:pt x="1269258" y="879785"/>
                    </a:cubicBezTo>
                    <a:cubicBezTo>
                      <a:pt x="1265870" y="873493"/>
                      <a:pt x="1265870" y="873493"/>
                      <a:pt x="1255706" y="866233"/>
                    </a:cubicBezTo>
                    <a:cubicBezTo>
                      <a:pt x="1247478" y="863813"/>
                      <a:pt x="1243122" y="865265"/>
                      <a:pt x="1239250" y="862845"/>
                    </a:cubicBezTo>
                    <a:cubicBezTo>
                      <a:pt x="1215535" y="853649"/>
                      <a:pt x="1225698" y="833322"/>
                      <a:pt x="1224247" y="817350"/>
                    </a:cubicBezTo>
                    <a:cubicBezTo>
                      <a:pt x="1223279" y="803798"/>
                      <a:pt x="1229570" y="788795"/>
                      <a:pt x="1216019" y="780083"/>
                    </a:cubicBezTo>
                    <a:cubicBezTo>
                      <a:pt x="1214567" y="779115"/>
                      <a:pt x="1190367" y="748139"/>
                      <a:pt x="1190851" y="741364"/>
                    </a:cubicBezTo>
                    <a:cubicBezTo>
                      <a:pt x="1189399" y="727328"/>
                      <a:pt x="1191335" y="689577"/>
                      <a:pt x="1190851" y="689093"/>
                    </a:cubicBezTo>
                    <a:cubicBezTo>
                      <a:pt x="1190851" y="689093"/>
                      <a:pt x="1190851" y="689093"/>
                      <a:pt x="1190851" y="689093"/>
                    </a:cubicBezTo>
                    <a:lnTo>
                      <a:pt x="1190851" y="689093"/>
                    </a:lnTo>
                    <a:lnTo>
                      <a:pt x="1190851" y="689093"/>
                    </a:lnTo>
                    <a:cubicBezTo>
                      <a:pt x="1188915" y="685221"/>
                      <a:pt x="1189883" y="653761"/>
                      <a:pt x="1189883" y="641662"/>
                    </a:cubicBezTo>
                    <a:cubicBezTo>
                      <a:pt x="1189399" y="606814"/>
                      <a:pt x="1177299" y="517760"/>
                      <a:pt x="1171492" y="510016"/>
                    </a:cubicBezTo>
                    <a:cubicBezTo>
                      <a:pt x="1166652" y="494045"/>
                      <a:pt x="1171008" y="477589"/>
                      <a:pt x="1166168" y="461617"/>
                    </a:cubicBezTo>
                    <a:cubicBezTo>
                      <a:pt x="1166168" y="436934"/>
                      <a:pt x="1139548" y="416122"/>
                      <a:pt x="1142452" y="390471"/>
                    </a:cubicBezTo>
                    <a:cubicBezTo>
                      <a:pt x="1139548" y="381275"/>
                      <a:pt x="1142452" y="371595"/>
                      <a:pt x="1141484" y="362399"/>
                    </a:cubicBezTo>
                    <a:cubicBezTo>
                      <a:pt x="1138580" y="325132"/>
                      <a:pt x="1145356" y="308193"/>
                      <a:pt x="1120673" y="278185"/>
                    </a:cubicBezTo>
                    <a:cubicBezTo>
                      <a:pt x="1115833" y="269957"/>
                      <a:pt x="1100345" y="225914"/>
                      <a:pt x="1095989" y="218170"/>
                    </a:cubicBezTo>
                    <a:cubicBezTo>
                      <a:pt x="1082437" y="186711"/>
                      <a:pt x="1056786" y="178967"/>
                      <a:pt x="1035974" y="152348"/>
                    </a:cubicBezTo>
                    <a:cubicBezTo>
                      <a:pt x="1019035" y="123308"/>
                      <a:pt x="1005967" y="110725"/>
                      <a:pt x="974992" y="99593"/>
                    </a:cubicBezTo>
                    <a:cubicBezTo>
                      <a:pt x="971120" y="99593"/>
                      <a:pt x="954664" y="94269"/>
                      <a:pt x="953212" y="89913"/>
                    </a:cubicBezTo>
                    <a:cubicBezTo>
                      <a:pt x="945468" y="75877"/>
                      <a:pt x="919333" y="63294"/>
                      <a:pt x="904329" y="62326"/>
                    </a:cubicBezTo>
                    <a:cubicBezTo>
                      <a:pt x="885938" y="58938"/>
                      <a:pt x="882550" y="58454"/>
                      <a:pt x="866578" y="49742"/>
                    </a:cubicBezTo>
                    <a:cubicBezTo>
                      <a:pt x="844798" y="34738"/>
                      <a:pt x="820599" y="27962"/>
                      <a:pt x="794947" y="23122"/>
                    </a:cubicBezTo>
                    <a:cubicBezTo>
                      <a:pt x="770748" y="18767"/>
                      <a:pt x="746064" y="16347"/>
                      <a:pt x="721865" y="11507"/>
                    </a:cubicBezTo>
                    <a:cubicBezTo>
                      <a:pt x="675402" y="2311"/>
                      <a:pt x="627971" y="-2529"/>
                      <a:pt x="581024" y="1343"/>
                    </a:cubicBezTo>
                    <a:cubicBezTo>
                      <a:pt x="539885" y="4731"/>
                      <a:pt x="498262" y="6667"/>
                      <a:pt x="457122" y="15379"/>
                    </a:cubicBezTo>
                    <a:cubicBezTo>
                      <a:pt x="413563" y="25058"/>
                      <a:pt x="401464" y="19735"/>
                      <a:pt x="361292" y="40546"/>
                    </a:cubicBezTo>
                    <a:cubicBezTo>
                      <a:pt x="342417" y="52646"/>
                      <a:pt x="309505" y="57486"/>
                      <a:pt x="291598" y="71037"/>
                    </a:cubicBezTo>
                    <a:cubicBezTo>
                      <a:pt x="284338" y="75877"/>
                      <a:pt x="240295" y="86041"/>
                      <a:pt x="236423" y="96689"/>
                    </a:cubicBezTo>
                    <a:cubicBezTo>
                      <a:pt x="228679" y="102013"/>
                      <a:pt x="206900" y="112661"/>
                      <a:pt x="204964" y="117501"/>
                    </a:cubicBezTo>
                    <a:cubicBezTo>
                      <a:pt x="198188" y="122824"/>
                      <a:pt x="190928" y="134924"/>
                      <a:pt x="184152" y="140248"/>
                    </a:cubicBezTo>
                    <a:cubicBezTo>
                      <a:pt x="144949" y="169287"/>
                      <a:pt x="132849" y="168319"/>
                      <a:pt x="121233" y="216718"/>
                    </a:cubicBezTo>
                    <a:cubicBezTo>
                      <a:pt x="113006" y="236078"/>
                      <a:pt x="96066" y="286897"/>
                      <a:pt x="87838" y="306257"/>
                    </a:cubicBezTo>
                    <a:lnTo>
                      <a:pt x="88322" y="305773"/>
                    </a:lnTo>
                    <a:cubicBezTo>
                      <a:pt x="91226" y="326100"/>
                      <a:pt x="68962" y="344008"/>
                      <a:pt x="71382" y="364335"/>
                    </a:cubicBezTo>
                    <a:cubicBezTo>
                      <a:pt x="66058" y="372079"/>
                      <a:pt x="73318" y="389019"/>
                      <a:pt x="67994" y="396763"/>
                    </a:cubicBezTo>
                    <a:cubicBezTo>
                      <a:pt x="66542" y="412734"/>
                      <a:pt x="64607" y="437418"/>
                      <a:pt x="63155" y="453390"/>
                    </a:cubicBezTo>
                    <a:cubicBezTo>
                      <a:pt x="58799" y="496949"/>
                      <a:pt x="64607" y="523568"/>
                      <a:pt x="67994" y="567127"/>
                    </a:cubicBezTo>
                    <a:cubicBezTo>
                      <a:pt x="69930" y="586003"/>
                      <a:pt x="82030" y="641178"/>
                      <a:pt x="82030" y="641178"/>
                    </a:cubicBezTo>
                    <a:cubicBezTo>
                      <a:pt x="87838" y="648437"/>
                      <a:pt x="83966" y="683285"/>
                      <a:pt x="84450" y="688125"/>
                    </a:cubicBezTo>
                    <a:cubicBezTo>
                      <a:pt x="64607" y="704096"/>
                      <a:pt x="54927" y="711356"/>
                      <a:pt x="41859" y="732652"/>
                    </a:cubicBezTo>
                    <a:lnTo>
                      <a:pt x="40407" y="747655"/>
                    </a:lnTo>
                    <a:cubicBezTo>
                      <a:pt x="36535" y="765563"/>
                      <a:pt x="28791" y="768951"/>
                      <a:pt x="18143" y="782503"/>
                    </a:cubicBezTo>
                    <a:cubicBezTo>
                      <a:pt x="-1216" y="807670"/>
                      <a:pt x="-3636" y="850261"/>
                      <a:pt x="4108" y="875913"/>
                    </a:cubicBezTo>
                    <a:cubicBezTo>
                      <a:pt x="9916" y="895756"/>
                      <a:pt x="22015" y="960127"/>
                      <a:pt x="24435" y="985778"/>
                    </a:cubicBezTo>
                    <a:cubicBezTo>
                      <a:pt x="26855" y="1010946"/>
                      <a:pt x="38955" y="1034177"/>
                      <a:pt x="63639" y="1045793"/>
                    </a:cubicBezTo>
                    <a:lnTo>
                      <a:pt x="51539" y="1042889"/>
                    </a:lnTo>
                    <a:cubicBezTo>
                      <a:pt x="61703" y="1043857"/>
                      <a:pt x="91226" y="1047729"/>
                      <a:pt x="98002" y="1059829"/>
                    </a:cubicBezTo>
                    <a:cubicBezTo>
                      <a:pt x="126557" y="1064185"/>
                      <a:pt x="146885" y="1072897"/>
                      <a:pt x="174472" y="1080157"/>
                    </a:cubicBezTo>
                    <a:cubicBezTo>
                      <a:pt x="177860" y="1058861"/>
                      <a:pt x="169632" y="1017238"/>
                      <a:pt x="168664" y="1016270"/>
                    </a:cubicBezTo>
                    <a:cubicBezTo>
                      <a:pt x="163340" y="931088"/>
                      <a:pt x="164792" y="874461"/>
                      <a:pt x="178344" y="789763"/>
                    </a:cubicBezTo>
                    <a:cubicBezTo>
                      <a:pt x="183668" y="758303"/>
                      <a:pt x="185604" y="725876"/>
                      <a:pt x="189476" y="693933"/>
                    </a:cubicBezTo>
                    <a:cubicBezTo>
                      <a:pt x="189476" y="693933"/>
                      <a:pt x="189476" y="693933"/>
                      <a:pt x="189476" y="693933"/>
                    </a:cubicBezTo>
                    <a:cubicBezTo>
                      <a:pt x="189476" y="693933"/>
                      <a:pt x="189476" y="693933"/>
                      <a:pt x="189476" y="693933"/>
                    </a:cubicBezTo>
                    <a:cubicBezTo>
                      <a:pt x="194800" y="682801"/>
                      <a:pt x="197704" y="614074"/>
                      <a:pt x="198672" y="616010"/>
                    </a:cubicBezTo>
                    <a:cubicBezTo>
                      <a:pt x="205448" y="605362"/>
                      <a:pt x="202544" y="593263"/>
                      <a:pt x="203996" y="581647"/>
                    </a:cubicBezTo>
                    <a:cubicBezTo>
                      <a:pt x="202060" y="554059"/>
                      <a:pt x="211739" y="506628"/>
                      <a:pt x="213191" y="509048"/>
                    </a:cubicBezTo>
                    <a:cubicBezTo>
                      <a:pt x="220935" y="463069"/>
                      <a:pt x="237391" y="419994"/>
                      <a:pt x="256267" y="377887"/>
                    </a:cubicBezTo>
                    <a:cubicBezTo>
                      <a:pt x="269818" y="373531"/>
                      <a:pt x="283370" y="376435"/>
                      <a:pt x="296922" y="375467"/>
                    </a:cubicBezTo>
                    <a:cubicBezTo>
                      <a:pt x="320153" y="374015"/>
                      <a:pt x="343385" y="379339"/>
                      <a:pt x="366132" y="372563"/>
                    </a:cubicBezTo>
                    <a:cubicBezTo>
                      <a:pt x="384040" y="367239"/>
                      <a:pt x="402915" y="369175"/>
                      <a:pt x="421307" y="368691"/>
                    </a:cubicBezTo>
                    <a:cubicBezTo>
                      <a:pt x="468254" y="367723"/>
                      <a:pt x="514717" y="366755"/>
                      <a:pt x="561664" y="365787"/>
                    </a:cubicBezTo>
                    <a:cubicBezTo>
                      <a:pt x="689922" y="363367"/>
                      <a:pt x="817695" y="360947"/>
                      <a:pt x="945952" y="358044"/>
                    </a:cubicBezTo>
                    <a:cubicBezTo>
                      <a:pt x="958052" y="357560"/>
                      <a:pt x="966280" y="359495"/>
                      <a:pt x="972572" y="372079"/>
                    </a:cubicBezTo>
                    <a:cubicBezTo>
                      <a:pt x="1006935" y="442258"/>
                      <a:pt x="1038878" y="513404"/>
                      <a:pt x="1063562" y="587455"/>
                    </a:cubicBezTo>
                    <a:cubicBezTo>
                      <a:pt x="1080017" y="636338"/>
                      <a:pt x="1097441" y="737492"/>
                      <a:pt x="1097441" y="737492"/>
                    </a:cubicBezTo>
                    <a:cubicBezTo>
                      <a:pt x="1097925" y="745235"/>
                      <a:pt x="1105185" y="878817"/>
                      <a:pt x="1105185" y="923828"/>
                    </a:cubicBezTo>
                    <a:cubicBezTo>
                      <a:pt x="1102281" y="948027"/>
                      <a:pt x="1079534" y="1068541"/>
                      <a:pt x="1079050" y="1083544"/>
                    </a:cubicBezTo>
                    <a:cubicBezTo>
                      <a:pt x="1082921" y="1083544"/>
                      <a:pt x="1092601" y="1087900"/>
                      <a:pt x="1095021" y="1083544"/>
                    </a:cubicBezTo>
                    <a:cubicBezTo>
                      <a:pt x="1095021" y="1083544"/>
                      <a:pt x="1108573" y="1074349"/>
                      <a:pt x="1118253" y="1071445"/>
                    </a:cubicBezTo>
                    <a:cubicBezTo>
                      <a:pt x="1118253" y="1071445"/>
                      <a:pt x="1118253" y="1071445"/>
                      <a:pt x="1118253" y="1071445"/>
                    </a:cubicBezTo>
                    <a:cubicBezTo>
                      <a:pt x="1146808" y="1080157"/>
                      <a:pt x="1171492" y="1066121"/>
                      <a:pt x="1202467" y="1062733"/>
                    </a:cubicBezTo>
                    <a:cubicBezTo>
                      <a:pt x="1183107" y="1109680"/>
                      <a:pt x="1165684" y="1143075"/>
                      <a:pt x="1135676" y="1183730"/>
                    </a:cubicBezTo>
                    <a:cubicBezTo>
                      <a:pt x="1103249" y="1227289"/>
                      <a:pt x="1073242" y="1276656"/>
                      <a:pt x="1014679" y="1292628"/>
                    </a:cubicBezTo>
                    <a:cubicBezTo>
                      <a:pt x="1014679" y="1293112"/>
                      <a:pt x="937240" y="1325539"/>
                      <a:pt x="929013" y="1326023"/>
                    </a:cubicBezTo>
                    <a:cubicBezTo>
                      <a:pt x="917397" y="1326507"/>
                      <a:pt x="919817" y="1335219"/>
                      <a:pt x="921269" y="1341511"/>
                    </a:cubicBezTo>
                    <a:cubicBezTo>
                      <a:pt x="924173" y="1352643"/>
                      <a:pt x="959020" y="1402978"/>
                      <a:pt x="969184" y="1420401"/>
                    </a:cubicBezTo>
                    <a:cubicBezTo>
                      <a:pt x="994351" y="1395718"/>
                      <a:pt x="1018551" y="1371518"/>
                      <a:pt x="1042750" y="1347803"/>
                    </a:cubicBezTo>
                    <a:cubicBezTo>
                      <a:pt x="1043234" y="1348771"/>
                      <a:pt x="1052914" y="1327959"/>
                      <a:pt x="1056302" y="1325055"/>
                    </a:cubicBezTo>
                    <a:cubicBezTo>
                      <a:pt x="1074694" y="1308116"/>
                      <a:pt x="1074694" y="1308116"/>
                      <a:pt x="1088245" y="1294564"/>
                    </a:cubicBezTo>
                    <a:cubicBezTo>
                      <a:pt x="1131320" y="1252457"/>
                      <a:pt x="1171976" y="1207930"/>
                      <a:pt x="1201983" y="1154691"/>
                    </a:cubicBezTo>
                    <a:cubicBezTo>
                      <a:pt x="1213599" y="1133879"/>
                      <a:pt x="1229570" y="1108228"/>
                      <a:pt x="1236346" y="1082576"/>
                    </a:cubicBezTo>
                    <a:cubicBezTo>
                      <a:pt x="1244574" y="1060797"/>
                      <a:pt x="1234410" y="1055957"/>
                      <a:pt x="1258126" y="1045309"/>
                    </a:cubicBezTo>
                    <a:cubicBezTo>
                      <a:pt x="1268774" y="1031273"/>
                      <a:pt x="1270226" y="1013366"/>
                      <a:pt x="1268774" y="994490"/>
                    </a:cubicBezTo>
                    <a:close/>
                  </a:path>
                </a:pathLst>
              </a:custGeom>
              <a:solidFill>
                <a:srgbClr val="080808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5" name="Freeform: Shape 75">
                <a:extLst>
                  <a:ext uri="{FF2B5EF4-FFF2-40B4-BE49-F238E27FC236}">
                    <a16:creationId xmlns:a16="http://schemas.microsoft.com/office/drawing/2014/main" id="{849A0291-8F65-4734-96FC-0A346612A17D}"/>
                  </a:ext>
                </a:extLst>
              </p:cNvPr>
              <p:cNvSpPr/>
              <p:nvPr/>
            </p:nvSpPr>
            <p:spPr>
              <a:xfrm>
                <a:off x="6277020" y="3574080"/>
                <a:ext cx="3233993" cy="3023328"/>
              </a:xfrm>
              <a:custGeom>
                <a:avLst/>
                <a:gdLst>
                  <a:gd name="connsiteX0" fmla="*/ 2648459 w 3228213"/>
                  <a:gd name="connsiteY0" fmla="*/ 2975341 h 3020096"/>
                  <a:gd name="connsiteX1" fmla="*/ 2648459 w 3228213"/>
                  <a:gd name="connsiteY1" fmla="*/ 3008253 h 3020096"/>
                  <a:gd name="connsiteX2" fmla="*/ 2528913 w 3228213"/>
                  <a:gd name="connsiteY2" fmla="*/ 3016480 h 3020096"/>
                  <a:gd name="connsiteX3" fmla="*/ 699431 w 3228213"/>
                  <a:gd name="connsiteY3" fmla="*/ 3014545 h 3020096"/>
                  <a:gd name="connsiteX4" fmla="*/ 617153 w 3228213"/>
                  <a:gd name="connsiteY4" fmla="*/ 2980181 h 3020096"/>
                  <a:gd name="connsiteX5" fmla="*/ 642804 w 3228213"/>
                  <a:gd name="connsiteY5" fmla="*/ 2669460 h 3020096"/>
                  <a:gd name="connsiteX6" fmla="*/ 544070 w 3228213"/>
                  <a:gd name="connsiteY6" fmla="*/ 2132715 h 3020096"/>
                  <a:gd name="connsiteX7" fmla="*/ 418717 w 3228213"/>
                  <a:gd name="connsiteY7" fmla="*/ 1942023 h 3020096"/>
                  <a:gd name="connsiteX8" fmla="*/ 282716 w 3228213"/>
                  <a:gd name="connsiteY8" fmla="*/ 1774078 h 3020096"/>
                  <a:gd name="connsiteX9" fmla="*/ 282716 w 3228213"/>
                  <a:gd name="connsiteY9" fmla="*/ 1774078 h 3020096"/>
                  <a:gd name="connsiteX10" fmla="*/ 232865 w 3228213"/>
                  <a:gd name="connsiteY10" fmla="*/ 1706804 h 3020096"/>
                  <a:gd name="connsiteX11" fmla="*/ 205277 w 3228213"/>
                  <a:gd name="connsiteY11" fmla="*/ 1656953 h 3020096"/>
                  <a:gd name="connsiteX12" fmla="*/ 153974 w 3228213"/>
                  <a:gd name="connsiteY12" fmla="*/ 1531115 h 3020096"/>
                  <a:gd name="connsiteX13" fmla="*/ 64920 w 3228213"/>
                  <a:gd name="connsiteY13" fmla="*/ 1322516 h 3020096"/>
                  <a:gd name="connsiteX14" fmla="*/ 49433 w 3228213"/>
                  <a:gd name="connsiteY14" fmla="*/ 1245561 h 3020096"/>
                  <a:gd name="connsiteX15" fmla="*/ 66 w 3228213"/>
                  <a:gd name="connsiteY15" fmla="*/ 785287 h 3020096"/>
                  <a:gd name="connsiteX16" fmla="*/ 68308 w 3228213"/>
                  <a:gd name="connsiteY16" fmla="*/ 599435 h 3020096"/>
                  <a:gd name="connsiteX17" fmla="*/ 362090 w 3228213"/>
                  <a:gd name="connsiteY17" fmla="*/ 396643 h 3020096"/>
                  <a:gd name="connsiteX18" fmla="*/ 653452 w 3228213"/>
                  <a:gd name="connsiteY18" fmla="*/ 221439 h 3020096"/>
                  <a:gd name="connsiteX19" fmla="*/ 737182 w 3228213"/>
                  <a:gd name="connsiteY19" fmla="*/ 167716 h 3020096"/>
                  <a:gd name="connsiteX20" fmla="*/ 826720 w 3228213"/>
                  <a:gd name="connsiteY20" fmla="*/ 24455 h 3020096"/>
                  <a:gd name="connsiteX21" fmla="*/ 848984 w 3228213"/>
                  <a:gd name="connsiteY21" fmla="*/ 3159 h 3020096"/>
                  <a:gd name="connsiteX22" fmla="*/ 889639 w 3228213"/>
                  <a:gd name="connsiteY22" fmla="*/ 5095 h 3020096"/>
                  <a:gd name="connsiteX23" fmla="*/ 893995 w 3228213"/>
                  <a:gd name="connsiteY23" fmla="*/ 22035 h 3020096"/>
                  <a:gd name="connsiteX24" fmla="*/ 903191 w 3228213"/>
                  <a:gd name="connsiteY24" fmla="*/ 57850 h 3020096"/>
                  <a:gd name="connsiteX25" fmla="*/ 1505758 w 3228213"/>
                  <a:gd name="connsiteY25" fmla="*/ 756248 h 3020096"/>
                  <a:gd name="connsiteX26" fmla="*/ 1629176 w 3228213"/>
                  <a:gd name="connsiteY26" fmla="*/ 955167 h 3020096"/>
                  <a:gd name="connsiteX27" fmla="*/ 1755981 w 3228213"/>
                  <a:gd name="connsiteY27" fmla="*/ 1167639 h 3020096"/>
                  <a:gd name="connsiteX28" fmla="*/ 1873107 w 3228213"/>
                  <a:gd name="connsiteY28" fmla="*/ 1327840 h 3020096"/>
                  <a:gd name="connsiteX29" fmla="*/ 1732266 w 3228213"/>
                  <a:gd name="connsiteY29" fmla="*/ 633314 h 3020096"/>
                  <a:gd name="connsiteX30" fmla="*/ 1666443 w 3228213"/>
                  <a:gd name="connsiteY30" fmla="*/ 176912 h 3020096"/>
                  <a:gd name="connsiteX31" fmla="*/ 1671283 w 3228213"/>
                  <a:gd name="connsiteY31" fmla="*/ 159972 h 3020096"/>
                  <a:gd name="connsiteX32" fmla="*/ 1682899 w 3228213"/>
                  <a:gd name="connsiteY32" fmla="*/ 168200 h 3020096"/>
                  <a:gd name="connsiteX33" fmla="*/ 1820352 w 3228213"/>
                  <a:gd name="connsiteY33" fmla="*/ 253382 h 3020096"/>
                  <a:gd name="connsiteX34" fmla="*/ 2311118 w 3228213"/>
                  <a:gd name="connsiteY34" fmla="*/ 446978 h 3020096"/>
                  <a:gd name="connsiteX35" fmla="*/ 2636843 w 3228213"/>
                  <a:gd name="connsiteY35" fmla="*/ 723820 h 3020096"/>
                  <a:gd name="connsiteX36" fmla="*/ 2683790 w 3228213"/>
                  <a:gd name="connsiteY36" fmla="*/ 786739 h 3020096"/>
                  <a:gd name="connsiteX37" fmla="*/ 2787364 w 3228213"/>
                  <a:gd name="connsiteY37" fmla="*/ 919352 h 3020096"/>
                  <a:gd name="connsiteX38" fmla="*/ 3089858 w 3228213"/>
                  <a:gd name="connsiteY38" fmla="*/ 1364139 h 3020096"/>
                  <a:gd name="connsiteX39" fmla="*/ 3109701 w 3228213"/>
                  <a:gd name="connsiteY39" fmla="*/ 1394146 h 3020096"/>
                  <a:gd name="connsiteX40" fmla="*/ 3134869 w 3228213"/>
                  <a:gd name="connsiteY40" fmla="*/ 1436737 h 3020096"/>
                  <a:gd name="connsiteX41" fmla="*/ 3177460 w 3228213"/>
                  <a:gd name="connsiteY41" fmla="*/ 1558703 h 3020096"/>
                  <a:gd name="connsiteX42" fmla="*/ 3220051 w 3228213"/>
                  <a:gd name="connsiteY42" fmla="*/ 1770690 h 3020096"/>
                  <a:gd name="connsiteX43" fmla="*/ 3231183 w 3228213"/>
                  <a:gd name="connsiteY43" fmla="*/ 1852485 h 3020096"/>
                  <a:gd name="connsiteX44" fmla="*/ 3203111 w 3228213"/>
                  <a:gd name="connsiteY44" fmla="*/ 1957027 h 3020096"/>
                  <a:gd name="connsiteX45" fmla="*/ 3175524 w 3228213"/>
                  <a:gd name="connsiteY45" fmla="*/ 1987518 h 3020096"/>
                  <a:gd name="connsiteX46" fmla="*/ 2777200 w 3228213"/>
                  <a:gd name="connsiteY46" fmla="*/ 2064472 h 3020096"/>
                  <a:gd name="connsiteX47" fmla="*/ 2590864 w 3228213"/>
                  <a:gd name="connsiteY47" fmla="*/ 1982678 h 3020096"/>
                  <a:gd name="connsiteX48" fmla="*/ 2485354 w 3228213"/>
                  <a:gd name="connsiteY48" fmla="*/ 2335507 h 3020096"/>
                  <a:gd name="connsiteX49" fmla="*/ 2648459 w 3228213"/>
                  <a:gd name="connsiteY49" fmla="*/ 2975341 h 3020096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77200 w 3232540"/>
                  <a:gd name="connsiteY46" fmla="*/ 2064472 h 3023327"/>
                  <a:gd name="connsiteX47" fmla="*/ 2384298 w 3232540"/>
                  <a:gd name="connsiteY47" fmla="*/ 1825688 h 3023327"/>
                  <a:gd name="connsiteX48" fmla="*/ 2485354 w 3232540"/>
                  <a:gd name="connsiteY48" fmla="*/ 2335507 h 3023327"/>
                  <a:gd name="connsiteX49" fmla="*/ 2648459 w 3232540"/>
                  <a:gd name="connsiteY49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485354 w 3232540"/>
                  <a:gd name="connsiteY48" fmla="*/ 2335507 h 3023327"/>
                  <a:gd name="connsiteX49" fmla="*/ 2648459 w 3232540"/>
                  <a:gd name="connsiteY49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407026 w 3232540"/>
                  <a:gd name="connsiteY48" fmla="*/ 2052784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24399 w 3232540"/>
                  <a:gd name="connsiteY48" fmla="*/ 1972912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24399 w 3232540"/>
                  <a:gd name="connsiteY48" fmla="*/ 1972912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24399 w 3232540"/>
                  <a:gd name="connsiteY48" fmla="*/ 1972912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24399 w 3232540"/>
                  <a:gd name="connsiteY48" fmla="*/ 1972912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24399 w 3232540"/>
                  <a:gd name="connsiteY48" fmla="*/ 1972912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24399 w 3232540"/>
                  <a:gd name="connsiteY48" fmla="*/ 1972912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16136 w 3232540"/>
                  <a:gd name="connsiteY48" fmla="*/ 1967403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16136 w 3232540"/>
                  <a:gd name="connsiteY48" fmla="*/ 1967403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84298 w 3232540"/>
                  <a:gd name="connsiteY47" fmla="*/ 1825688 h 3023327"/>
                  <a:gd name="connsiteX48" fmla="*/ 2361403 w 3232540"/>
                  <a:gd name="connsiteY48" fmla="*/ 1976456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203111 w 3232540"/>
                  <a:gd name="connsiteY44" fmla="*/ 1957027 h 3023327"/>
                  <a:gd name="connsiteX45" fmla="*/ 3175524 w 3232540"/>
                  <a:gd name="connsiteY45" fmla="*/ 1987518 h 3023327"/>
                  <a:gd name="connsiteX46" fmla="*/ 2763429 w 3232540"/>
                  <a:gd name="connsiteY46" fmla="*/ 2050701 h 3023327"/>
                  <a:gd name="connsiteX47" fmla="*/ 2393352 w 3232540"/>
                  <a:gd name="connsiteY47" fmla="*/ 1880009 h 3023327"/>
                  <a:gd name="connsiteX48" fmla="*/ 2361403 w 3232540"/>
                  <a:gd name="connsiteY48" fmla="*/ 1976456 h 3023327"/>
                  <a:gd name="connsiteX49" fmla="*/ 2485354 w 3232540"/>
                  <a:gd name="connsiteY49" fmla="*/ 2335507 h 3023327"/>
                  <a:gd name="connsiteX50" fmla="*/ 2648459 w 3232540"/>
                  <a:gd name="connsiteY50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09701 w 3232540"/>
                  <a:gd name="connsiteY39" fmla="*/ 1394146 h 3023327"/>
                  <a:gd name="connsiteX40" fmla="*/ 3134869 w 3232540"/>
                  <a:gd name="connsiteY40" fmla="*/ 1436737 h 3023327"/>
                  <a:gd name="connsiteX41" fmla="*/ 3177460 w 3232540"/>
                  <a:gd name="connsiteY41" fmla="*/ 1558703 h 3023327"/>
                  <a:gd name="connsiteX42" fmla="*/ 3220051 w 3232540"/>
                  <a:gd name="connsiteY42" fmla="*/ 1770690 h 3023327"/>
                  <a:gd name="connsiteX43" fmla="*/ 3231183 w 3232540"/>
                  <a:gd name="connsiteY43" fmla="*/ 1852485 h 3023327"/>
                  <a:gd name="connsiteX44" fmla="*/ 3175524 w 3232540"/>
                  <a:gd name="connsiteY44" fmla="*/ 1987518 h 3023327"/>
                  <a:gd name="connsiteX45" fmla="*/ 2763429 w 3232540"/>
                  <a:gd name="connsiteY45" fmla="*/ 2050701 h 3023327"/>
                  <a:gd name="connsiteX46" fmla="*/ 2393352 w 3232540"/>
                  <a:gd name="connsiteY46" fmla="*/ 1880009 h 3023327"/>
                  <a:gd name="connsiteX47" fmla="*/ 2361403 w 3232540"/>
                  <a:gd name="connsiteY47" fmla="*/ 1976456 h 3023327"/>
                  <a:gd name="connsiteX48" fmla="*/ 2485354 w 3232540"/>
                  <a:gd name="connsiteY48" fmla="*/ 2335507 h 3023327"/>
                  <a:gd name="connsiteX49" fmla="*/ 2648459 w 3232540"/>
                  <a:gd name="connsiteY49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089858 w 3232540"/>
                  <a:gd name="connsiteY38" fmla="*/ 1364139 h 3023327"/>
                  <a:gd name="connsiteX39" fmla="*/ 3134869 w 3232540"/>
                  <a:gd name="connsiteY39" fmla="*/ 1436737 h 3023327"/>
                  <a:gd name="connsiteX40" fmla="*/ 3177460 w 3232540"/>
                  <a:gd name="connsiteY40" fmla="*/ 1558703 h 3023327"/>
                  <a:gd name="connsiteX41" fmla="*/ 3220051 w 3232540"/>
                  <a:gd name="connsiteY41" fmla="*/ 1770690 h 3023327"/>
                  <a:gd name="connsiteX42" fmla="*/ 3231183 w 3232540"/>
                  <a:gd name="connsiteY42" fmla="*/ 1852485 h 3023327"/>
                  <a:gd name="connsiteX43" fmla="*/ 3175524 w 3232540"/>
                  <a:gd name="connsiteY43" fmla="*/ 1987518 h 3023327"/>
                  <a:gd name="connsiteX44" fmla="*/ 2763429 w 3232540"/>
                  <a:gd name="connsiteY44" fmla="*/ 2050701 h 3023327"/>
                  <a:gd name="connsiteX45" fmla="*/ 2393352 w 3232540"/>
                  <a:gd name="connsiteY45" fmla="*/ 1880009 h 3023327"/>
                  <a:gd name="connsiteX46" fmla="*/ 2361403 w 3232540"/>
                  <a:gd name="connsiteY46" fmla="*/ 1976456 h 3023327"/>
                  <a:gd name="connsiteX47" fmla="*/ 2485354 w 3232540"/>
                  <a:gd name="connsiteY47" fmla="*/ 2335507 h 3023327"/>
                  <a:gd name="connsiteX48" fmla="*/ 2648459 w 3232540"/>
                  <a:gd name="connsiteY48" fmla="*/ 2975341 h 3023327"/>
                  <a:gd name="connsiteX0" fmla="*/ 2648459 w 3232540"/>
                  <a:gd name="connsiteY0" fmla="*/ 2975341 h 3023327"/>
                  <a:gd name="connsiteX1" fmla="*/ 2648459 w 3232540"/>
                  <a:gd name="connsiteY1" fmla="*/ 3008253 h 3023327"/>
                  <a:gd name="connsiteX2" fmla="*/ 2528913 w 3232540"/>
                  <a:gd name="connsiteY2" fmla="*/ 3016480 h 3023327"/>
                  <a:gd name="connsiteX3" fmla="*/ 699431 w 3232540"/>
                  <a:gd name="connsiteY3" fmla="*/ 3014545 h 3023327"/>
                  <a:gd name="connsiteX4" fmla="*/ 617153 w 3232540"/>
                  <a:gd name="connsiteY4" fmla="*/ 2980181 h 3023327"/>
                  <a:gd name="connsiteX5" fmla="*/ 642804 w 3232540"/>
                  <a:gd name="connsiteY5" fmla="*/ 2669460 h 3023327"/>
                  <a:gd name="connsiteX6" fmla="*/ 544070 w 3232540"/>
                  <a:gd name="connsiteY6" fmla="*/ 2132715 h 3023327"/>
                  <a:gd name="connsiteX7" fmla="*/ 418717 w 3232540"/>
                  <a:gd name="connsiteY7" fmla="*/ 1942023 h 3023327"/>
                  <a:gd name="connsiteX8" fmla="*/ 282716 w 3232540"/>
                  <a:gd name="connsiteY8" fmla="*/ 1774078 h 3023327"/>
                  <a:gd name="connsiteX9" fmla="*/ 282716 w 3232540"/>
                  <a:gd name="connsiteY9" fmla="*/ 1774078 h 3023327"/>
                  <a:gd name="connsiteX10" fmla="*/ 232865 w 3232540"/>
                  <a:gd name="connsiteY10" fmla="*/ 1706804 h 3023327"/>
                  <a:gd name="connsiteX11" fmla="*/ 205277 w 3232540"/>
                  <a:gd name="connsiteY11" fmla="*/ 1656953 h 3023327"/>
                  <a:gd name="connsiteX12" fmla="*/ 153974 w 3232540"/>
                  <a:gd name="connsiteY12" fmla="*/ 1531115 h 3023327"/>
                  <a:gd name="connsiteX13" fmla="*/ 64920 w 3232540"/>
                  <a:gd name="connsiteY13" fmla="*/ 1322516 h 3023327"/>
                  <a:gd name="connsiteX14" fmla="*/ 49433 w 3232540"/>
                  <a:gd name="connsiteY14" fmla="*/ 1245561 h 3023327"/>
                  <a:gd name="connsiteX15" fmla="*/ 66 w 3232540"/>
                  <a:gd name="connsiteY15" fmla="*/ 785287 h 3023327"/>
                  <a:gd name="connsiteX16" fmla="*/ 68308 w 3232540"/>
                  <a:gd name="connsiteY16" fmla="*/ 599435 h 3023327"/>
                  <a:gd name="connsiteX17" fmla="*/ 362090 w 3232540"/>
                  <a:gd name="connsiteY17" fmla="*/ 396643 h 3023327"/>
                  <a:gd name="connsiteX18" fmla="*/ 653452 w 3232540"/>
                  <a:gd name="connsiteY18" fmla="*/ 221439 h 3023327"/>
                  <a:gd name="connsiteX19" fmla="*/ 737182 w 3232540"/>
                  <a:gd name="connsiteY19" fmla="*/ 167716 h 3023327"/>
                  <a:gd name="connsiteX20" fmla="*/ 826720 w 3232540"/>
                  <a:gd name="connsiteY20" fmla="*/ 24455 h 3023327"/>
                  <a:gd name="connsiteX21" fmla="*/ 848984 w 3232540"/>
                  <a:gd name="connsiteY21" fmla="*/ 3159 h 3023327"/>
                  <a:gd name="connsiteX22" fmla="*/ 889639 w 3232540"/>
                  <a:gd name="connsiteY22" fmla="*/ 5095 h 3023327"/>
                  <a:gd name="connsiteX23" fmla="*/ 893995 w 3232540"/>
                  <a:gd name="connsiteY23" fmla="*/ 22035 h 3023327"/>
                  <a:gd name="connsiteX24" fmla="*/ 903191 w 3232540"/>
                  <a:gd name="connsiteY24" fmla="*/ 57850 h 3023327"/>
                  <a:gd name="connsiteX25" fmla="*/ 1505758 w 3232540"/>
                  <a:gd name="connsiteY25" fmla="*/ 756248 h 3023327"/>
                  <a:gd name="connsiteX26" fmla="*/ 1629176 w 3232540"/>
                  <a:gd name="connsiteY26" fmla="*/ 955167 h 3023327"/>
                  <a:gd name="connsiteX27" fmla="*/ 1755981 w 3232540"/>
                  <a:gd name="connsiteY27" fmla="*/ 1167639 h 3023327"/>
                  <a:gd name="connsiteX28" fmla="*/ 1873107 w 3232540"/>
                  <a:gd name="connsiteY28" fmla="*/ 1327840 h 3023327"/>
                  <a:gd name="connsiteX29" fmla="*/ 1732266 w 3232540"/>
                  <a:gd name="connsiteY29" fmla="*/ 633314 h 3023327"/>
                  <a:gd name="connsiteX30" fmla="*/ 1666443 w 3232540"/>
                  <a:gd name="connsiteY30" fmla="*/ 176912 h 3023327"/>
                  <a:gd name="connsiteX31" fmla="*/ 1671283 w 3232540"/>
                  <a:gd name="connsiteY31" fmla="*/ 159972 h 3023327"/>
                  <a:gd name="connsiteX32" fmla="*/ 1682899 w 3232540"/>
                  <a:gd name="connsiteY32" fmla="*/ 168200 h 3023327"/>
                  <a:gd name="connsiteX33" fmla="*/ 1820352 w 3232540"/>
                  <a:gd name="connsiteY33" fmla="*/ 253382 h 3023327"/>
                  <a:gd name="connsiteX34" fmla="*/ 2311118 w 3232540"/>
                  <a:gd name="connsiteY34" fmla="*/ 446978 h 3023327"/>
                  <a:gd name="connsiteX35" fmla="*/ 2636843 w 3232540"/>
                  <a:gd name="connsiteY35" fmla="*/ 723820 h 3023327"/>
                  <a:gd name="connsiteX36" fmla="*/ 2683790 w 3232540"/>
                  <a:gd name="connsiteY36" fmla="*/ 786739 h 3023327"/>
                  <a:gd name="connsiteX37" fmla="*/ 2787364 w 3232540"/>
                  <a:gd name="connsiteY37" fmla="*/ 919352 h 3023327"/>
                  <a:gd name="connsiteX38" fmla="*/ 3134869 w 3232540"/>
                  <a:gd name="connsiteY38" fmla="*/ 1436737 h 3023327"/>
                  <a:gd name="connsiteX39" fmla="*/ 3177460 w 3232540"/>
                  <a:gd name="connsiteY39" fmla="*/ 1558703 h 3023327"/>
                  <a:gd name="connsiteX40" fmla="*/ 3220051 w 3232540"/>
                  <a:gd name="connsiteY40" fmla="*/ 1770690 h 3023327"/>
                  <a:gd name="connsiteX41" fmla="*/ 3231183 w 3232540"/>
                  <a:gd name="connsiteY41" fmla="*/ 1852485 h 3023327"/>
                  <a:gd name="connsiteX42" fmla="*/ 3175524 w 3232540"/>
                  <a:gd name="connsiteY42" fmla="*/ 1987518 h 3023327"/>
                  <a:gd name="connsiteX43" fmla="*/ 2763429 w 3232540"/>
                  <a:gd name="connsiteY43" fmla="*/ 2050701 h 3023327"/>
                  <a:gd name="connsiteX44" fmla="*/ 2393352 w 3232540"/>
                  <a:gd name="connsiteY44" fmla="*/ 1880009 h 3023327"/>
                  <a:gd name="connsiteX45" fmla="*/ 2361403 w 3232540"/>
                  <a:gd name="connsiteY45" fmla="*/ 1976456 h 3023327"/>
                  <a:gd name="connsiteX46" fmla="*/ 2485354 w 3232540"/>
                  <a:gd name="connsiteY46" fmla="*/ 2335507 h 3023327"/>
                  <a:gd name="connsiteX47" fmla="*/ 2648459 w 3232540"/>
                  <a:gd name="connsiteY47" fmla="*/ 2975341 h 3023327"/>
                  <a:gd name="connsiteX0" fmla="*/ 2648459 w 3233993"/>
                  <a:gd name="connsiteY0" fmla="*/ 2975341 h 3023327"/>
                  <a:gd name="connsiteX1" fmla="*/ 2648459 w 3233993"/>
                  <a:gd name="connsiteY1" fmla="*/ 3008253 h 3023327"/>
                  <a:gd name="connsiteX2" fmla="*/ 2528913 w 3233993"/>
                  <a:gd name="connsiteY2" fmla="*/ 3016480 h 3023327"/>
                  <a:gd name="connsiteX3" fmla="*/ 699431 w 3233993"/>
                  <a:gd name="connsiteY3" fmla="*/ 3014545 h 3023327"/>
                  <a:gd name="connsiteX4" fmla="*/ 617153 w 3233993"/>
                  <a:gd name="connsiteY4" fmla="*/ 2980181 h 3023327"/>
                  <a:gd name="connsiteX5" fmla="*/ 642804 w 3233993"/>
                  <a:gd name="connsiteY5" fmla="*/ 2669460 h 3023327"/>
                  <a:gd name="connsiteX6" fmla="*/ 544070 w 3233993"/>
                  <a:gd name="connsiteY6" fmla="*/ 2132715 h 3023327"/>
                  <a:gd name="connsiteX7" fmla="*/ 418717 w 3233993"/>
                  <a:gd name="connsiteY7" fmla="*/ 1942023 h 3023327"/>
                  <a:gd name="connsiteX8" fmla="*/ 282716 w 3233993"/>
                  <a:gd name="connsiteY8" fmla="*/ 1774078 h 3023327"/>
                  <a:gd name="connsiteX9" fmla="*/ 282716 w 3233993"/>
                  <a:gd name="connsiteY9" fmla="*/ 1774078 h 3023327"/>
                  <a:gd name="connsiteX10" fmla="*/ 232865 w 3233993"/>
                  <a:gd name="connsiteY10" fmla="*/ 1706804 h 3023327"/>
                  <a:gd name="connsiteX11" fmla="*/ 205277 w 3233993"/>
                  <a:gd name="connsiteY11" fmla="*/ 1656953 h 3023327"/>
                  <a:gd name="connsiteX12" fmla="*/ 153974 w 3233993"/>
                  <a:gd name="connsiteY12" fmla="*/ 1531115 h 3023327"/>
                  <a:gd name="connsiteX13" fmla="*/ 64920 w 3233993"/>
                  <a:gd name="connsiteY13" fmla="*/ 1322516 h 3023327"/>
                  <a:gd name="connsiteX14" fmla="*/ 49433 w 3233993"/>
                  <a:gd name="connsiteY14" fmla="*/ 1245561 h 3023327"/>
                  <a:gd name="connsiteX15" fmla="*/ 66 w 3233993"/>
                  <a:gd name="connsiteY15" fmla="*/ 785287 h 3023327"/>
                  <a:gd name="connsiteX16" fmla="*/ 68308 w 3233993"/>
                  <a:gd name="connsiteY16" fmla="*/ 599435 h 3023327"/>
                  <a:gd name="connsiteX17" fmla="*/ 362090 w 3233993"/>
                  <a:gd name="connsiteY17" fmla="*/ 396643 h 3023327"/>
                  <a:gd name="connsiteX18" fmla="*/ 653452 w 3233993"/>
                  <a:gd name="connsiteY18" fmla="*/ 221439 h 3023327"/>
                  <a:gd name="connsiteX19" fmla="*/ 737182 w 3233993"/>
                  <a:gd name="connsiteY19" fmla="*/ 167716 h 3023327"/>
                  <a:gd name="connsiteX20" fmla="*/ 826720 w 3233993"/>
                  <a:gd name="connsiteY20" fmla="*/ 24455 h 3023327"/>
                  <a:gd name="connsiteX21" fmla="*/ 848984 w 3233993"/>
                  <a:gd name="connsiteY21" fmla="*/ 3159 h 3023327"/>
                  <a:gd name="connsiteX22" fmla="*/ 889639 w 3233993"/>
                  <a:gd name="connsiteY22" fmla="*/ 5095 h 3023327"/>
                  <a:gd name="connsiteX23" fmla="*/ 893995 w 3233993"/>
                  <a:gd name="connsiteY23" fmla="*/ 22035 h 3023327"/>
                  <a:gd name="connsiteX24" fmla="*/ 903191 w 3233993"/>
                  <a:gd name="connsiteY24" fmla="*/ 57850 h 3023327"/>
                  <a:gd name="connsiteX25" fmla="*/ 1505758 w 3233993"/>
                  <a:gd name="connsiteY25" fmla="*/ 756248 h 3023327"/>
                  <a:gd name="connsiteX26" fmla="*/ 1629176 w 3233993"/>
                  <a:gd name="connsiteY26" fmla="*/ 955167 h 3023327"/>
                  <a:gd name="connsiteX27" fmla="*/ 1755981 w 3233993"/>
                  <a:gd name="connsiteY27" fmla="*/ 1167639 h 3023327"/>
                  <a:gd name="connsiteX28" fmla="*/ 1873107 w 3233993"/>
                  <a:gd name="connsiteY28" fmla="*/ 1327840 h 3023327"/>
                  <a:gd name="connsiteX29" fmla="*/ 1732266 w 3233993"/>
                  <a:gd name="connsiteY29" fmla="*/ 633314 h 3023327"/>
                  <a:gd name="connsiteX30" fmla="*/ 1666443 w 3233993"/>
                  <a:gd name="connsiteY30" fmla="*/ 176912 h 3023327"/>
                  <a:gd name="connsiteX31" fmla="*/ 1671283 w 3233993"/>
                  <a:gd name="connsiteY31" fmla="*/ 159972 h 3023327"/>
                  <a:gd name="connsiteX32" fmla="*/ 1682899 w 3233993"/>
                  <a:gd name="connsiteY32" fmla="*/ 168200 h 3023327"/>
                  <a:gd name="connsiteX33" fmla="*/ 1820352 w 3233993"/>
                  <a:gd name="connsiteY33" fmla="*/ 253382 h 3023327"/>
                  <a:gd name="connsiteX34" fmla="*/ 2311118 w 3233993"/>
                  <a:gd name="connsiteY34" fmla="*/ 446978 h 3023327"/>
                  <a:gd name="connsiteX35" fmla="*/ 2636843 w 3233993"/>
                  <a:gd name="connsiteY35" fmla="*/ 723820 h 3023327"/>
                  <a:gd name="connsiteX36" fmla="*/ 2683790 w 3233993"/>
                  <a:gd name="connsiteY36" fmla="*/ 786739 h 3023327"/>
                  <a:gd name="connsiteX37" fmla="*/ 2787364 w 3233993"/>
                  <a:gd name="connsiteY37" fmla="*/ 919352 h 3023327"/>
                  <a:gd name="connsiteX38" fmla="*/ 3134869 w 3233993"/>
                  <a:gd name="connsiteY38" fmla="*/ 1436737 h 3023327"/>
                  <a:gd name="connsiteX39" fmla="*/ 3177460 w 3233993"/>
                  <a:gd name="connsiteY39" fmla="*/ 1558703 h 3023327"/>
                  <a:gd name="connsiteX40" fmla="*/ 3231183 w 3233993"/>
                  <a:gd name="connsiteY40" fmla="*/ 1852485 h 3023327"/>
                  <a:gd name="connsiteX41" fmla="*/ 3175524 w 3233993"/>
                  <a:gd name="connsiteY41" fmla="*/ 1987518 h 3023327"/>
                  <a:gd name="connsiteX42" fmla="*/ 2763429 w 3233993"/>
                  <a:gd name="connsiteY42" fmla="*/ 2050701 h 3023327"/>
                  <a:gd name="connsiteX43" fmla="*/ 2393352 w 3233993"/>
                  <a:gd name="connsiteY43" fmla="*/ 1880009 h 3023327"/>
                  <a:gd name="connsiteX44" fmla="*/ 2361403 w 3233993"/>
                  <a:gd name="connsiteY44" fmla="*/ 1976456 h 3023327"/>
                  <a:gd name="connsiteX45" fmla="*/ 2485354 w 3233993"/>
                  <a:gd name="connsiteY45" fmla="*/ 2335507 h 3023327"/>
                  <a:gd name="connsiteX46" fmla="*/ 2648459 w 3233993"/>
                  <a:gd name="connsiteY46" fmla="*/ 2975341 h 30233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</a:cxnLst>
                <a:rect l="l" t="t" r="r" b="b"/>
                <a:pathLst>
                  <a:path w="3233993" h="3023327">
                    <a:moveTo>
                      <a:pt x="2648459" y="2975341"/>
                    </a:moveTo>
                    <a:cubicBezTo>
                      <a:pt x="2651363" y="2986473"/>
                      <a:pt x="2653783" y="2998573"/>
                      <a:pt x="2648459" y="3008253"/>
                    </a:cubicBezTo>
                    <a:cubicBezTo>
                      <a:pt x="2633939" y="3035356"/>
                      <a:pt x="2551661" y="3017933"/>
                      <a:pt x="2528913" y="3016480"/>
                    </a:cubicBezTo>
                    <a:cubicBezTo>
                      <a:pt x="2465027" y="3012609"/>
                      <a:pt x="747346" y="3014545"/>
                      <a:pt x="699431" y="3014545"/>
                    </a:cubicBezTo>
                    <a:cubicBezTo>
                      <a:pt x="664100" y="3014545"/>
                      <a:pt x="612313" y="3032936"/>
                      <a:pt x="617153" y="2980181"/>
                    </a:cubicBezTo>
                    <a:cubicBezTo>
                      <a:pt x="626349" y="2877576"/>
                      <a:pt x="644256" y="2772550"/>
                      <a:pt x="642804" y="2669460"/>
                    </a:cubicBezTo>
                    <a:cubicBezTo>
                      <a:pt x="640868" y="2487964"/>
                      <a:pt x="637480" y="2291948"/>
                      <a:pt x="544070" y="2132715"/>
                    </a:cubicBezTo>
                    <a:cubicBezTo>
                      <a:pt x="505351" y="2066892"/>
                      <a:pt x="463728" y="2003490"/>
                      <a:pt x="418717" y="1942023"/>
                    </a:cubicBezTo>
                    <a:cubicBezTo>
                      <a:pt x="378062" y="1886848"/>
                      <a:pt x="335471" y="1818605"/>
                      <a:pt x="282716" y="1774078"/>
                    </a:cubicBezTo>
                    <a:lnTo>
                      <a:pt x="282716" y="1774078"/>
                    </a:lnTo>
                    <a:cubicBezTo>
                      <a:pt x="262872" y="1743587"/>
                      <a:pt x="248352" y="1730035"/>
                      <a:pt x="232865" y="1706804"/>
                    </a:cubicBezTo>
                    <a:cubicBezTo>
                      <a:pt x="212537" y="1696156"/>
                      <a:pt x="208181" y="1676796"/>
                      <a:pt x="205277" y="1656953"/>
                    </a:cubicBezTo>
                    <a:cubicBezTo>
                      <a:pt x="199469" y="1615814"/>
                      <a:pt x="169946" y="1569835"/>
                      <a:pt x="153974" y="1531115"/>
                    </a:cubicBezTo>
                    <a:cubicBezTo>
                      <a:pt x="124935" y="1461421"/>
                      <a:pt x="98800" y="1389790"/>
                      <a:pt x="64920" y="1322516"/>
                    </a:cubicBezTo>
                    <a:cubicBezTo>
                      <a:pt x="53304" y="1299284"/>
                      <a:pt x="54756" y="1271213"/>
                      <a:pt x="49433" y="1245561"/>
                    </a:cubicBezTo>
                    <a:cubicBezTo>
                      <a:pt x="19909" y="1090685"/>
                      <a:pt x="7809" y="943068"/>
                      <a:pt x="66" y="785287"/>
                    </a:cubicBezTo>
                    <a:cubicBezTo>
                      <a:pt x="-2354" y="731564"/>
                      <a:pt x="62984" y="601855"/>
                      <a:pt x="68308" y="599435"/>
                    </a:cubicBezTo>
                    <a:cubicBezTo>
                      <a:pt x="81376" y="586367"/>
                      <a:pt x="316111" y="424714"/>
                      <a:pt x="362090" y="396643"/>
                    </a:cubicBezTo>
                    <a:cubicBezTo>
                      <a:pt x="458888" y="338564"/>
                      <a:pt x="552782" y="272258"/>
                      <a:pt x="653452" y="221439"/>
                    </a:cubicBezTo>
                    <a:cubicBezTo>
                      <a:pt x="657324" y="219503"/>
                      <a:pt x="712015" y="183204"/>
                      <a:pt x="737182" y="167716"/>
                    </a:cubicBezTo>
                    <a:cubicBezTo>
                      <a:pt x="754606" y="129481"/>
                      <a:pt x="823333" y="39458"/>
                      <a:pt x="826720" y="24455"/>
                    </a:cubicBezTo>
                    <a:cubicBezTo>
                      <a:pt x="836400" y="19615"/>
                      <a:pt x="833980" y="2675"/>
                      <a:pt x="848984" y="3159"/>
                    </a:cubicBezTo>
                    <a:cubicBezTo>
                      <a:pt x="863020" y="-4101"/>
                      <a:pt x="876087" y="3159"/>
                      <a:pt x="889639" y="5095"/>
                    </a:cubicBezTo>
                    <a:cubicBezTo>
                      <a:pt x="896899" y="8967"/>
                      <a:pt x="897383" y="15743"/>
                      <a:pt x="893995" y="22035"/>
                    </a:cubicBezTo>
                    <a:cubicBezTo>
                      <a:pt x="886251" y="37039"/>
                      <a:pt x="893027" y="46718"/>
                      <a:pt x="903191" y="57850"/>
                    </a:cubicBezTo>
                    <a:cubicBezTo>
                      <a:pt x="1111307" y="284357"/>
                      <a:pt x="1334426" y="498765"/>
                      <a:pt x="1505758" y="756248"/>
                    </a:cubicBezTo>
                    <a:cubicBezTo>
                      <a:pt x="1548834" y="821102"/>
                      <a:pt x="1589005" y="888377"/>
                      <a:pt x="1629176" y="955167"/>
                    </a:cubicBezTo>
                    <a:cubicBezTo>
                      <a:pt x="1665475" y="1028250"/>
                      <a:pt x="1713874" y="1097460"/>
                      <a:pt x="1755981" y="1167639"/>
                    </a:cubicBezTo>
                    <a:cubicBezTo>
                      <a:pt x="1791797" y="1227654"/>
                      <a:pt x="1820836" y="1280409"/>
                      <a:pt x="1873107" y="1327840"/>
                    </a:cubicBezTo>
                    <a:cubicBezTo>
                      <a:pt x="1819868" y="1089233"/>
                      <a:pt x="1785989" y="871437"/>
                      <a:pt x="1732266" y="633314"/>
                    </a:cubicBezTo>
                    <a:cubicBezTo>
                      <a:pt x="1705162" y="483761"/>
                      <a:pt x="1668863" y="328401"/>
                      <a:pt x="1666443" y="176912"/>
                    </a:cubicBezTo>
                    <a:cubicBezTo>
                      <a:pt x="1667895" y="169652"/>
                      <a:pt x="1662571" y="156584"/>
                      <a:pt x="1671283" y="159972"/>
                    </a:cubicBezTo>
                    <a:cubicBezTo>
                      <a:pt x="1675639" y="161908"/>
                      <a:pt x="1680479" y="164328"/>
                      <a:pt x="1682899" y="168200"/>
                    </a:cubicBezTo>
                    <a:cubicBezTo>
                      <a:pt x="1715326" y="218051"/>
                      <a:pt x="1772437" y="232086"/>
                      <a:pt x="1820352" y="253382"/>
                    </a:cubicBezTo>
                    <a:cubicBezTo>
                      <a:pt x="1861975" y="271774"/>
                      <a:pt x="2271915" y="422779"/>
                      <a:pt x="2311118" y="446978"/>
                    </a:cubicBezTo>
                    <a:cubicBezTo>
                      <a:pt x="2366777" y="478437"/>
                      <a:pt x="2623291" y="706397"/>
                      <a:pt x="2636843" y="723820"/>
                    </a:cubicBezTo>
                    <a:cubicBezTo>
                      <a:pt x="2652815" y="744632"/>
                      <a:pt x="2666850" y="766895"/>
                      <a:pt x="2683790" y="786739"/>
                    </a:cubicBezTo>
                    <a:cubicBezTo>
                      <a:pt x="2720573" y="829330"/>
                      <a:pt x="2753969" y="873857"/>
                      <a:pt x="2787364" y="919352"/>
                    </a:cubicBezTo>
                    <a:cubicBezTo>
                      <a:pt x="2862544" y="1027685"/>
                      <a:pt x="3069853" y="1330179"/>
                      <a:pt x="3134869" y="1436737"/>
                    </a:cubicBezTo>
                    <a:cubicBezTo>
                      <a:pt x="3163908" y="1473037"/>
                      <a:pt x="3169232" y="1516112"/>
                      <a:pt x="3177460" y="1558703"/>
                    </a:cubicBezTo>
                    <a:cubicBezTo>
                      <a:pt x="3193512" y="1627994"/>
                      <a:pt x="3231506" y="1781016"/>
                      <a:pt x="3231183" y="1852485"/>
                    </a:cubicBezTo>
                    <a:cubicBezTo>
                      <a:pt x="3230860" y="1923954"/>
                      <a:pt x="3253483" y="1954482"/>
                      <a:pt x="3175524" y="1987518"/>
                    </a:cubicBezTo>
                    <a:cubicBezTo>
                      <a:pt x="3097565" y="2020554"/>
                      <a:pt x="2893791" y="2068619"/>
                      <a:pt x="2763429" y="2050701"/>
                    </a:cubicBezTo>
                    <a:cubicBezTo>
                      <a:pt x="2633067" y="2032783"/>
                      <a:pt x="2488557" y="1945763"/>
                      <a:pt x="2393352" y="1880009"/>
                    </a:cubicBezTo>
                    <a:cubicBezTo>
                      <a:pt x="2383528" y="1932686"/>
                      <a:pt x="2374857" y="1908011"/>
                      <a:pt x="2361403" y="1976456"/>
                    </a:cubicBezTo>
                    <a:cubicBezTo>
                      <a:pt x="2386509" y="2061426"/>
                      <a:pt x="2434098" y="2209290"/>
                      <a:pt x="2485354" y="2335507"/>
                    </a:cubicBezTo>
                    <a:cubicBezTo>
                      <a:pt x="2539077" y="2544590"/>
                      <a:pt x="2647007" y="2970986"/>
                      <a:pt x="2648459" y="2975341"/>
                    </a:cubicBezTo>
                    <a:close/>
                  </a:path>
                </a:pathLst>
              </a:custGeom>
              <a:solidFill>
                <a:schemeClr val="bg1"/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6" name="Freeform: Shape 76">
                <a:extLst>
                  <a:ext uri="{FF2B5EF4-FFF2-40B4-BE49-F238E27FC236}">
                    <a16:creationId xmlns:a16="http://schemas.microsoft.com/office/drawing/2014/main" id="{90687CEF-FB63-4FD0-85D4-F18CAB959D29}"/>
                  </a:ext>
                </a:extLst>
              </p:cNvPr>
              <p:cNvSpPr/>
              <p:nvPr/>
            </p:nvSpPr>
            <p:spPr>
              <a:xfrm>
                <a:off x="8189378" y="2997346"/>
                <a:ext cx="696946" cy="1476169"/>
              </a:xfrm>
              <a:custGeom>
                <a:avLst/>
                <a:gdLst>
                  <a:gd name="connsiteX0" fmla="*/ 689637 w 696945"/>
                  <a:gd name="connsiteY0" fmla="*/ 1300553 h 1476169"/>
                  <a:gd name="connsiteX1" fmla="*/ 696897 w 696945"/>
                  <a:gd name="connsiteY1" fmla="*/ 1350404 h 1476169"/>
                  <a:gd name="connsiteX2" fmla="*/ 660114 w 696945"/>
                  <a:gd name="connsiteY2" fmla="*/ 1449138 h 1476169"/>
                  <a:gd name="connsiteX3" fmla="*/ 641722 w 696945"/>
                  <a:gd name="connsiteY3" fmla="*/ 1467530 h 1476169"/>
                  <a:gd name="connsiteX4" fmla="*/ 482006 w 696945"/>
                  <a:gd name="connsiteY4" fmla="*/ 1457850 h 1476169"/>
                  <a:gd name="connsiteX5" fmla="*/ 445222 w 696945"/>
                  <a:gd name="connsiteY5" fmla="*/ 1448170 h 1476169"/>
                  <a:gd name="connsiteX6" fmla="*/ 353748 w 696945"/>
                  <a:gd name="connsiteY6" fmla="*/ 1382347 h 1476169"/>
                  <a:gd name="connsiteX7" fmla="*/ 165476 w 696945"/>
                  <a:gd name="connsiteY7" fmla="*/ 1081790 h 1476169"/>
                  <a:gd name="connsiteX8" fmla="*/ 124821 w 696945"/>
                  <a:gd name="connsiteY8" fmla="*/ 1037747 h 1476169"/>
                  <a:gd name="connsiteX9" fmla="*/ 35767 w 696945"/>
                  <a:gd name="connsiteY9" fmla="*/ 892550 h 1476169"/>
                  <a:gd name="connsiteX10" fmla="*/ 12535 w 696945"/>
                  <a:gd name="connsiteY10" fmla="*/ 737189 h 1476169"/>
                  <a:gd name="connsiteX11" fmla="*/ 16407 w 696945"/>
                  <a:gd name="connsiteY11" fmla="*/ 576988 h 1476169"/>
                  <a:gd name="connsiteX12" fmla="*/ 436 w 696945"/>
                  <a:gd name="connsiteY12" fmla="*/ 423564 h 1476169"/>
                  <a:gd name="connsiteX13" fmla="*/ 109817 w 696945"/>
                  <a:gd name="connsiteY13" fmla="*/ 645231 h 1476169"/>
                  <a:gd name="connsiteX14" fmla="*/ 109817 w 696945"/>
                  <a:gd name="connsiteY14" fmla="*/ 480674 h 1476169"/>
                  <a:gd name="connsiteX15" fmla="*/ 47867 w 696945"/>
                  <a:gd name="connsiteY15" fmla="*/ 267235 h 1476169"/>
                  <a:gd name="connsiteX16" fmla="*/ 38187 w 696945"/>
                  <a:gd name="connsiteY16" fmla="*/ 234807 h 1476169"/>
                  <a:gd name="connsiteX17" fmla="*/ 15439 w 696945"/>
                  <a:gd name="connsiteY17" fmla="*/ 94450 h 1476169"/>
                  <a:gd name="connsiteX18" fmla="*/ 52707 w 696945"/>
                  <a:gd name="connsiteY18" fmla="*/ 83803 h 1476169"/>
                  <a:gd name="connsiteX19" fmla="*/ 56578 w 696945"/>
                  <a:gd name="connsiteY19" fmla="*/ 21368 h 1476169"/>
                  <a:gd name="connsiteX20" fmla="*/ 108849 w 696945"/>
                  <a:gd name="connsiteY20" fmla="*/ 4428 h 1476169"/>
                  <a:gd name="connsiteX21" fmla="*/ 153376 w 696945"/>
                  <a:gd name="connsiteY21" fmla="*/ 34436 h 1476169"/>
                  <a:gd name="connsiteX22" fmla="*/ 182416 w 696945"/>
                  <a:gd name="connsiteY22" fmla="*/ 46051 h 1476169"/>
                  <a:gd name="connsiteX23" fmla="*/ 206615 w 696945"/>
                  <a:gd name="connsiteY23" fmla="*/ 92514 h 1476169"/>
                  <a:gd name="connsiteX24" fmla="*/ 229847 w 696945"/>
                  <a:gd name="connsiteY24" fmla="*/ 108002 h 1476169"/>
                  <a:gd name="connsiteX25" fmla="*/ 255498 w 696945"/>
                  <a:gd name="connsiteY25" fmla="*/ 137041 h 1476169"/>
                  <a:gd name="connsiteX26" fmla="*/ 281150 w 696945"/>
                  <a:gd name="connsiteY26" fmla="*/ 166081 h 1476169"/>
                  <a:gd name="connsiteX27" fmla="*/ 308737 w 696945"/>
                  <a:gd name="connsiteY27" fmla="*/ 203832 h 1476169"/>
                  <a:gd name="connsiteX28" fmla="*/ 366816 w 696945"/>
                  <a:gd name="connsiteY28" fmla="*/ 276431 h 1476169"/>
                  <a:gd name="connsiteX29" fmla="*/ 366816 w 696945"/>
                  <a:gd name="connsiteY29" fmla="*/ 276431 h 1476169"/>
                  <a:gd name="connsiteX30" fmla="*/ 396339 w 696945"/>
                  <a:gd name="connsiteY30" fmla="*/ 339349 h 1476169"/>
                  <a:gd name="connsiteX31" fmla="*/ 424895 w 696945"/>
                  <a:gd name="connsiteY31" fmla="*/ 426951 h 1476169"/>
                  <a:gd name="connsiteX32" fmla="*/ 444738 w 696945"/>
                  <a:gd name="connsiteY32" fmla="*/ 576504 h 1476169"/>
                  <a:gd name="connsiteX33" fmla="*/ 473778 w 696945"/>
                  <a:gd name="connsiteY33" fmla="*/ 944337 h 1476169"/>
                  <a:gd name="connsiteX34" fmla="*/ 689637 w 696945"/>
                  <a:gd name="connsiteY34" fmla="*/ 1300553 h 14761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696945" h="1476169">
                    <a:moveTo>
                      <a:pt x="689637" y="1300553"/>
                    </a:moveTo>
                    <a:cubicBezTo>
                      <a:pt x="700769" y="1316525"/>
                      <a:pt x="702221" y="1332497"/>
                      <a:pt x="696897" y="1350404"/>
                    </a:cubicBezTo>
                    <a:cubicBezTo>
                      <a:pt x="687701" y="1384284"/>
                      <a:pt x="679957" y="1418647"/>
                      <a:pt x="660114" y="1449138"/>
                    </a:cubicBezTo>
                    <a:cubicBezTo>
                      <a:pt x="655274" y="1456398"/>
                      <a:pt x="649950" y="1463658"/>
                      <a:pt x="641722" y="1467530"/>
                    </a:cubicBezTo>
                    <a:cubicBezTo>
                      <a:pt x="586547" y="1494149"/>
                      <a:pt x="534277" y="1473338"/>
                      <a:pt x="482006" y="1457850"/>
                    </a:cubicBezTo>
                    <a:cubicBezTo>
                      <a:pt x="469906" y="1454462"/>
                      <a:pt x="457806" y="1450106"/>
                      <a:pt x="445222" y="1448170"/>
                    </a:cubicBezTo>
                    <a:cubicBezTo>
                      <a:pt x="406019" y="1438006"/>
                      <a:pt x="376012" y="1420099"/>
                      <a:pt x="353748" y="1382347"/>
                    </a:cubicBezTo>
                    <a:cubicBezTo>
                      <a:pt x="292282" y="1278774"/>
                      <a:pt x="229363" y="1183912"/>
                      <a:pt x="165476" y="1081790"/>
                    </a:cubicBezTo>
                    <a:cubicBezTo>
                      <a:pt x="155796" y="1066302"/>
                      <a:pt x="137405" y="1049846"/>
                      <a:pt x="124821" y="1037747"/>
                    </a:cubicBezTo>
                    <a:cubicBezTo>
                      <a:pt x="82230" y="997092"/>
                      <a:pt x="56578" y="954984"/>
                      <a:pt x="35767" y="892550"/>
                    </a:cubicBezTo>
                    <a:cubicBezTo>
                      <a:pt x="26087" y="864962"/>
                      <a:pt x="13503" y="756065"/>
                      <a:pt x="12535" y="737189"/>
                    </a:cubicBezTo>
                    <a:cubicBezTo>
                      <a:pt x="9147" y="663139"/>
                      <a:pt x="22215" y="651039"/>
                      <a:pt x="16407" y="576988"/>
                    </a:cubicBezTo>
                    <a:cubicBezTo>
                      <a:pt x="14471" y="554241"/>
                      <a:pt x="-2952" y="445827"/>
                      <a:pt x="436" y="423564"/>
                    </a:cubicBezTo>
                    <a:cubicBezTo>
                      <a:pt x="59966" y="417272"/>
                      <a:pt x="98686" y="563921"/>
                      <a:pt x="109817" y="645231"/>
                    </a:cubicBezTo>
                    <a:cubicBezTo>
                      <a:pt x="113689" y="672334"/>
                      <a:pt x="114173" y="508262"/>
                      <a:pt x="109817" y="480674"/>
                    </a:cubicBezTo>
                    <a:cubicBezTo>
                      <a:pt x="98202" y="407108"/>
                      <a:pt x="71098" y="337413"/>
                      <a:pt x="47867" y="267235"/>
                    </a:cubicBezTo>
                    <a:cubicBezTo>
                      <a:pt x="44479" y="256587"/>
                      <a:pt x="40607" y="245939"/>
                      <a:pt x="38187" y="234807"/>
                    </a:cubicBezTo>
                    <a:cubicBezTo>
                      <a:pt x="40607" y="211576"/>
                      <a:pt x="-5856" y="109454"/>
                      <a:pt x="15439" y="94450"/>
                    </a:cubicBezTo>
                    <a:cubicBezTo>
                      <a:pt x="34315" y="89126"/>
                      <a:pt x="56095" y="96386"/>
                      <a:pt x="52707" y="83803"/>
                    </a:cubicBezTo>
                    <a:cubicBezTo>
                      <a:pt x="45447" y="61539"/>
                      <a:pt x="52707" y="32016"/>
                      <a:pt x="56578" y="21368"/>
                    </a:cubicBezTo>
                    <a:cubicBezTo>
                      <a:pt x="62870" y="-896"/>
                      <a:pt x="91426" y="-4284"/>
                      <a:pt x="108849" y="4428"/>
                    </a:cubicBezTo>
                    <a:cubicBezTo>
                      <a:pt x="114173" y="9752"/>
                      <a:pt x="149021" y="27176"/>
                      <a:pt x="153376" y="34436"/>
                    </a:cubicBezTo>
                    <a:cubicBezTo>
                      <a:pt x="155796" y="40727"/>
                      <a:pt x="176124" y="45567"/>
                      <a:pt x="182416" y="46051"/>
                    </a:cubicBezTo>
                    <a:cubicBezTo>
                      <a:pt x="201292" y="57667"/>
                      <a:pt x="197904" y="72671"/>
                      <a:pt x="206615" y="92514"/>
                    </a:cubicBezTo>
                    <a:cubicBezTo>
                      <a:pt x="210971" y="99290"/>
                      <a:pt x="220651" y="104614"/>
                      <a:pt x="229847" y="108002"/>
                    </a:cubicBezTo>
                    <a:cubicBezTo>
                      <a:pt x="242431" y="114778"/>
                      <a:pt x="249206" y="123974"/>
                      <a:pt x="255498" y="137041"/>
                    </a:cubicBezTo>
                    <a:cubicBezTo>
                      <a:pt x="258402" y="139945"/>
                      <a:pt x="276794" y="162209"/>
                      <a:pt x="281150" y="166081"/>
                    </a:cubicBezTo>
                    <a:lnTo>
                      <a:pt x="308737" y="203832"/>
                    </a:lnTo>
                    <a:cubicBezTo>
                      <a:pt x="323257" y="221740"/>
                      <a:pt x="361492" y="270139"/>
                      <a:pt x="366816" y="276431"/>
                    </a:cubicBezTo>
                    <a:lnTo>
                      <a:pt x="366816" y="276431"/>
                    </a:lnTo>
                    <a:cubicBezTo>
                      <a:pt x="378432" y="284658"/>
                      <a:pt x="395855" y="337897"/>
                      <a:pt x="396339" y="339349"/>
                    </a:cubicBezTo>
                    <a:cubicBezTo>
                      <a:pt x="400695" y="345157"/>
                      <a:pt x="420055" y="417756"/>
                      <a:pt x="424895" y="426951"/>
                    </a:cubicBezTo>
                    <a:cubicBezTo>
                      <a:pt x="424895" y="429855"/>
                      <a:pt x="444738" y="563437"/>
                      <a:pt x="444738" y="576504"/>
                    </a:cubicBezTo>
                    <a:cubicBezTo>
                      <a:pt x="444738" y="600704"/>
                      <a:pt x="426347" y="841247"/>
                      <a:pt x="473778" y="944337"/>
                    </a:cubicBezTo>
                    <a:cubicBezTo>
                      <a:pt x="517337" y="1017903"/>
                      <a:pt x="676570" y="1280710"/>
                      <a:pt x="689637" y="1300553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7" name="Freeform: Shape 77">
                <a:extLst>
                  <a:ext uri="{FF2B5EF4-FFF2-40B4-BE49-F238E27FC236}">
                    <a16:creationId xmlns:a16="http://schemas.microsoft.com/office/drawing/2014/main" id="{C293A069-6F64-466F-B74E-20DD1B2CF84C}"/>
                  </a:ext>
                </a:extLst>
              </p:cNvPr>
              <p:cNvSpPr/>
              <p:nvPr/>
            </p:nvSpPr>
            <p:spPr>
              <a:xfrm>
                <a:off x="8593853" y="5400576"/>
                <a:ext cx="430751" cy="513029"/>
              </a:xfrm>
              <a:custGeom>
                <a:avLst/>
                <a:gdLst>
                  <a:gd name="connsiteX0" fmla="*/ 172186 w 430751"/>
                  <a:gd name="connsiteY0" fmla="*/ 513820 h 513029"/>
                  <a:gd name="connsiteX1" fmla="*/ 53125 w 430751"/>
                  <a:gd name="connsiteY1" fmla="*/ 267953 h 513029"/>
                  <a:gd name="connsiteX2" fmla="*/ 4242 w 430751"/>
                  <a:gd name="connsiteY2" fmla="*/ 158088 h 513029"/>
                  <a:gd name="connsiteX3" fmla="*/ 5210 w 430751"/>
                  <a:gd name="connsiteY3" fmla="*/ 121788 h 513029"/>
                  <a:gd name="connsiteX4" fmla="*/ 59901 w 430751"/>
                  <a:gd name="connsiteY4" fmla="*/ 17246 h 513029"/>
                  <a:gd name="connsiteX5" fmla="*/ 89908 w 430751"/>
                  <a:gd name="connsiteY5" fmla="*/ 15795 h 513029"/>
                  <a:gd name="connsiteX6" fmla="*/ 119916 w 430751"/>
                  <a:gd name="connsiteY6" fmla="*/ 40962 h 513029"/>
                  <a:gd name="connsiteX7" fmla="*/ 230265 w 430751"/>
                  <a:gd name="connsiteY7" fmla="*/ 126628 h 513029"/>
                  <a:gd name="connsiteX8" fmla="*/ 425313 w 430751"/>
                  <a:gd name="connsiteY8" fmla="*/ 217618 h 513029"/>
                  <a:gd name="connsiteX9" fmla="*/ 425313 w 430751"/>
                  <a:gd name="connsiteY9" fmla="*/ 223910 h 513029"/>
                  <a:gd name="connsiteX10" fmla="*/ 434025 w 430751"/>
                  <a:gd name="connsiteY10" fmla="*/ 306673 h 513029"/>
                  <a:gd name="connsiteX11" fmla="*/ 434025 w 430751"/>
                  <a:gd name="connsiteY11" fmla="*/ 354104 h 513029"/>
                  <a:gd name="connsiteX12" fmla="*/ 424829 w 430751"/>
                  <a:gd name="connsiteY12" fmla="*/ 407826 h 513029"/>
                  <a:gd name="connsiteX13" fmla="*/ 424345 w 430751"/>
                  <a:gd name="connsiteY13" fmla="*/ 412182 h 513029"/>
                  <a:gd name="connsiteX14" fmla="*/ 414181 w 430751"/>
                  <a:gd name="connsiteY14" fmla="*/ 432026 h 513029"/>
                  <a:gd name="connsiteX15" fmla="*/ 404985 w 430751"/>
                  <a:gd name="connsiteY15" fmla="*/ 446546 h 513029"/>
                  <a:gd name="connsiteX16" fmla="*/ 365782 w 430751"/>
                  <a:gd name="connsiteY16" fmla="*/ 480425 h 513029"/>
                  <a:gd name="connsiteX17" fmla="*/ 361426 w 430751"/>
                  <a:gd name="connsiteY17" fmla="*/ 480909 h 513029"/>
                  <a:gd name="connsiteX18" fmla="*/ 288344 w 430751"/>
                  <a:gd name="connsiteY18" fmla="*/ 499784 h 513029"/>
                  <a:gd name="connsiteX19" fmla="*/ 269468 w 430751"/>
                  <a:gd name="connsiteY19" fmla="*/ 500269 h 513029"/>
                  <a:gd name="connsiteX20" fmla="*/ 173154 w 430751"/>
                  <a:gd name="connsiteY20" fmla="*/ 505109 h 513029"/>
                  <a:gd name="connsiteX21" fmla="*/ 172186 w 430751"/>
                  <a:gd name="connsiteY21" fmla="*/ 513820 h 513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30751" h="513029">
                    <a:moveTo>
                      <a:pt x="172186" y="513820"/>
                    </a:moveTo>
                    <a:cubicBezTo>
                      <a:pt x="115560" y="440254"/>
                      <a:pt x="94264" y="349264"/>
                      <a:pt x="53125" y="267953"/>
                    </a:cubicBezTo>
                    <a:cubicBezTo>
                      <a:pt x="34733" y="232138"/>
                      <a:pt x="21181" y="194387"/>
                      <a:pt x="4242" y="158088"/>
                    </a:cubicBezTo>
                    <a:cubicBezTo>
                      <a:pt x="-1566" y="145020"/>
                      <a:pt x="-1566" y="134372"/>
                      <a:pt x="5210" y="121788"/>
                    </a:cubicBezTo>
                    <a:cubicBezTo>
                      <a:pt x="24085" y="87425"/>
                      <a:pt x="41993" y="52094"/>
                      <a:pt x="59901" y="17246"/>
                    </a:cubicBezTo>
                    <a:cubicBezTo>
                      <a:pt x="71517" y="-5501"/>
                      <a:pt x="71517" y="-5501"/>
                      <a:pt x="89908" y="15795"/>
                    </a:cubicBezTo>
                    <a:cubicBezTo>
                      <a:pt x="97652" y="26926"/>
                      <a:pt x="105880" y="37574"/>
                      <a:pt x="119916" y="40962"/>
                    </a:cubicBezTo>
                    <a:cubicBezTo>
                      <a:pt x="156699" y="69518"/>
                      <a:pt x="192998" y="99041"/>
                      <a:pt x="230265" y="126628"/>
                    </a:cubicBezTo>
                    <a:cubicBezTo>
                      <a:pt x="282052" y="164379"/>
                      <a:pt x="418053" y="208422"/>
                      <a:pt x="425313" y="217618"/>
                    </a:cubicBezTo>
                    <a:cubicBezTo>
                      <a:pt x="425313" y="219554"/>
                      <a:pt x="425313" y="221974"/>
                      <a:pt x="425313" y="223910"/>
                    </a:cubicBezTo>
                    <a:cubicBezTo>
                      <a:pt x="434025" y="251014"/>
                      <a:pt x="429669" y="279085"/>
                      <a:pt x="434025" y="306673"/>
                    </a:cubicBezTo>
                    <a:cubicBezTo>
                      <a:pt x="434025" y="322644"/>
                      <a:pt x="434025" y="338132"/>
                      <a:pt x="434025" y="354104"/>
                    </a:cubicBezTo>
                    <a:cubicBezTo>
                      <a:pt x="431121" y="372011"/>
                      <a:pt x="430153" y="390403"/>
                      <a:pt x="424829" y="407826"/>
                    </a:cubicBezTo>
                    <a:cubicBezTo>
                      <a:pt x="424345" y="409278"/>
                      <a:pt x="424345" y="410730"/>
                      <a:pt x="424345" y="412182"/>
                    </a:cubicBezTo>
                    <a:cubicBezTo>
                      <a:pt x="420957" y="418958"/>
                      <a:pt x="420473" y="426702"/>
                      <a:pt x="414181" y="432026"/>
                    </a:cubicBezTo>
                    <a:cubicBezTo>
                      <a:pt x="411278" y="436866"/>
                      <a:pt x="408373" y="441706"/>
                      <a:pt x="404985" y="446546"/>
                    </a:cubicBezTo>
                    <a:cubicBezTo>
                      <a:pt x="400146" y="466873"/>
                      <a:pt x="381754" y="472197"/>
                      <a:pt x="365782" y="480425"/>
                    </a:cubicBezTo>
                    <a:cubicBezTo>
                      <a:pt x="364330" y="480425"/>
                      <a:pt x="362879" y="480425"/>
                      <a:pt x="361426" y="480909"/>
                    </a:cubicBezTo>
                    <a:cubicBezTo>
                      <a:pt x="340615" y="500752"/>
                      <a:pt x="313512" y="497365"/>
                      <a:pt x="288344" y="499784"/>
                    </a:cubicBezTo>
                    <a:cubicBezTo>
                      <a:pt x="282052" y="499784"/>
                      <a:pt x="275760" y="500269"/>
                      <a:pt x="269468" y="500269"/>
                    </a:cubicBezTo>
                    <a:cubicBezTo>
                      <a:pt x="237525" y="505592"/>
                      <a:pt x="205098" y="499301"/>
                      <a:pt x="173154" y="505109"/>
                    </a:cubicBezTo>
                    <a:cubicBezTo>
                      <a:pt x="173638" y="507528"/>
                      <a:pt x="173154" y="510916"/>
                      <a:pt x="172186" y="513820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483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67" name="Group 48">
              <a:extLst>
                <a:ext uri="{FF2B5EF4-FFF2-40B4-BE49-F238E27FC236}">
                  <a16:creationId xmlns:a16="http://schemas.microsoft.com/office/drawing/2014/main" id="{67728457-B81C-4DC1-B26A-8008FD02DC19}"/>
                </a:ext>
              </a:extLst>
            </p:cNvPr>
            <p:cNvGrpSpPr/>
            <p:nvPr/>
          </p:nvGrpSpPr>
          <p:grpSpPr>
            <a:xfrm>
              <a:off x="6825563" y="3607496"/>
              <a:ext cx="1709729" cy="1673926"/>
              <a:chOff x="6825563" y="3607496"/>
              <a:chExt cx="1709729" cy="1673926"/>
            </a:xfrm>
          </p:grpSpPr>
          <p:sp>
            <p:nvSpPr>
              <p:cNvPr id="68" name="Freeform: Shape 49">
                <a:extLst>
                  <a:ext uri="{FF2B5EF4-FFF2-40B4-BE49-F238E27FC236}">
                    <a16:creationId xmlns:a16="http://schemas.microsoft.com/office/drawing/2014/main" id="{F6CBC935-4011-4DFF-9E2F-EE9FCF9CEE4B}"/>
                  </a:ext>
                </a:extLst>
              </p:cNvPr>
              <p:cNvSpPr/>
              <p:nvPr/>
            </p:nvSpPr>
            <p:spPr>
              <a:xfrm rot="19931640" flipH="1">
                <a:off x="8267087" y="4744651"/>
                <a:ext cx="268205" cy="335404"/>
              </a:xfrm>
              <a:custGeom>
                <a:avLst/>
                <a:gdLst>
                  <a:gd name="connsiteX0" fmla="*/ 64571 w 185166"/>
                  <a:gd name="connsiteY0" fmla="*/ 1778 h 185166"/>
                  <a:gd name="connsiteX1" fmla="*/ 135208 w 185166"/>
                  <a:gd name="connsiteY1" fmla="*/ 14122 h 185166"/>
                  <a:gd name="connsiteX2" fmla="*/ 183214 w 185166"/>
                  <a:gd name="connsiteY2" fmla="*/ 116306 h 185166"/>
                  <a:gd name="connsiteX3" fmla="*/ 95432 w 185166"/>
                  <a:gd name="connsiteY3" fmla="*/ 189001 h 185166"/>
                  <a:gd name="connsiteX4" fmla="*/ 3535 w 185166"/>
                  <a:gd name="connsiteY4" fmla="*/ 121107 h 185166"/>
                  <a:gd name="connsiteX5" fmla="*/ 47426 w 185166"/>
                  <a:gd name="connsiteY5" fmla="*/ 12751 h 185166"/>
                  <a:gd name="connsiteX6" fmla="*/ 64571 w 185166"/>
                  <a:gd name="connsiteY6" fmla="*/ 1778 h 185166"/>
                  <a:gd name="connsiteX0" fmla="*/ 47426 w 186130"/>
                  <a:gd name="connsiteY0" fmla="*/ 12503 h 188801"/>
                  <a:gd name="connsiteX1" fmla="*/ 135208 w 186130"/>
                  <a:gd name="connsiteY1" fmla="*/ 13874 h 188801"/>
                  <a:gd name="connsiteX2" fmla="*/ 183214 w 186130"/>
                  <a:gd name="connsiteY2" fmla="*/ 116058 h 188801"/>
                  <a:gd name="connsiteX3" fmla="*/ 95432 w 186130"/>
                  <a:gd name="connsiteY3" fmla="*/ 188753 h 188801"/>
                  <a:gd name="connsiteX4" fmla="*/ 3535 w 186130"/>
                  <a:gd name="connsiteY4" fmla="*/ 120859 h 188801"/>
                  <a:gd name="connsiteX5" fmla="*/ 47426 w 186130"/>
                  <a:gd name="connsiteY5" fmla="*/ 12503 h 188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86130" h="188801">
                    <a:moveTo>
                      <a:pt x="47426" y="12503"/>
                    </a:moveTo>
                    <a:cubicBezTo>
                      <a:pt x="69371" y="-5328"/>
                      <a:pt x="112577" y="-3385"/>
                      <a:pt x="135208" y="13874"/>
                    </a:cubicBezTo>
                    <a:cubicBezTo>
                      <a:pt x="176356" y="37191"/>
                      <a:pt x="193501" y="74225"/>
                      <a:pt x="183214" y="116058"/>
                    </a:cubicBezTo>
                    <a:cubicBezTo>
                      <a:pt x="172927" y="158578"/>
                      <a:pt x="137952" y="187382"/>
                      <a:pt x="95432" y="188753"/>
                    </a:cubicBezTo>
                    <a:cubicBezTo>
                      <a:pt x="53598" y="190125"/>
                      <a:pt x="15193" y="162007"/>
                      <a:pt x="3535" y="120859"/>
                    </a:cubicBezTo>
                    <a:cubicBezTo>
                      <a:pt x="-8124" y="79025"/>
                      <a:pt x="9707" y="36506"/>
                      <a:pt x="47426" y="12503"/>
                    </a:cubicBezTo>
                    <a:close/>
                  </a:path>
                </a:pathLst>
              </a:custGeom>
              <a:solidFill>
                <a:srgbClr val="0E0404"/>
              </a:solidFill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50">
                <a:extLst>
                  <a:ext uri="{FF2B5EF4-FFF2-40B4-BE49-F238E27FC236}">
                    <a16:creationId xmlns:a16="http://schemas.microsoft.com/office/drawing/2014/main" id="{6284A7D7-3D34-4985-B879-3B58C32EADB4}"/>
                  </a:ext>
                </a:extLst>
              </p:cNvPr>
              <p:cNvSpPr/>
              <p:nvPr/>
            </p:nvSpPr>
            <p:spPr>
              <a:xfrm rot="19931640" flipH="1">
                <a:off x="8310231" y="4795846"/>
                <a:ext cx="187761" cy="231479"/>
              </a:xfrm>
              <a:custGeom>
                <a:avLst/>
                <a:gdLst>
                  <a:gd name="connsiteX0" fmla="*/ 132359 w 130302"/>
                  <a:gd name="connsiteY0" fmla="*/ 65163 h 130302"/>
                  <a:gd name="connsiteX1" fmla="*/ 65151 w 130302"/>
                  <a:gd name="connsiteY1" fmla="*/ 132371 h 130302"/>
                  <a:gd name="connsiteX2" fmla="*/ 0 w 130302"/>
                  <a:gd name="connsiteY2" fmla="*/ 66535 h 130302"/>
                  <a:gd name="connsiteX3" fmla="*/ 64465 w 130302"/>
                  <a:gd name="connsiteY3" fmla="*/ 12 h 130302"/>
                  <a:gd name="connsiteX4" fmla="*/ 132359 w 130302"/>
                  <a:gd name="connsiteY4" fmla="*/ 65163 h 130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302" h="130302">
                    <a:moveTo>
                      <a:pt x="132359" y="65163"/>
                    </a:moveTo>
                    <a:cubicBezTo>
                      <a:pt x="132359" y="102196"/>
                      <a:pt x="101498" y="133057"/>
                      <a:pt x="65151" y="132371"/>
                    </a:cubicBezTo>
                    <a:cubicBezTo>
                      <a:pt x="29489" y="131686"/>
                      <a:pt x="0" y="102196"/>
                      <a:pt x="0" y="66535"/>
                    </a:cubicBezTo>
                    <a:cubicBezTo>
                      <a:pt x="0" y="30187"/>
                      <a:pt x="28118" y="698"/>
                      <a:pt x="64465" y="12"/>
                    </a:cubicBezTo>
                    <a:cubicBezTo>
                      <a:pt x="102184" y="-674"/>
                      <a:pt x="132359" y="28130"/>
                      <a:pt x="132359" y="65163"/>
                    </a:cubicBezTo>
                    <a:close/>
                  </a:path>
                </a:pathLst>
              </a:custGeom>
              <a:solidFill>
                <a:schemeClr val="bg1"/>
              </a:solidFill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0" name="Freeform: Shape 51">
                <a:extLst>
                  <a:ext uri="{FF2B5EF4-FFF2-40B4-BE49-F238E27FC236}">
                    <a16:creationId xmlns:a16="http://schemas.microsoft.com/office/drawing/2014/main" id="{FB98DCF4-C7C3-40B0-BBAE-7CE8CE52CB2A}"/>
                  </a:ext>
                </a:extLst>
              </p:cNvPr>
              <p:cNvSpPr/>
              <p:nvPr/>
            </p:nvSpPr>
            <p:spPr>
              <a:xfrm rot="19931640" flipH="1">
                <a:off x="8043551" y="3607496"/>
                <a:ext cx="197809" cy="1198955"/>
              </a:xfrm>
              <a:custGeom>
                <a:avLst/>
                <a:gdLst>
                  <a:gd name="connsiteX0" fmla="*/ 31309 w 197809"/>
                  <a:gd name="connsiteY0" fmla="*/ 0 h 1198955"/>
                  <a:gd name="connsiteX1" fmla="*/ 8623 w 197809"/>
                  <a:gd name="connsiteY1" fmla="*/ 96358 h 1198955"/>
                  <a:gd name="connsiteX2" fmla="*/ 0 w 197809"/>
                  <a:gd name="connsiteY2" fmla="*/ 226395 h 1198955"/>
                  <a:gd name="connsiteX3" fmla="*/ 143760 w 197809"/>
                  <a:gd name="connsiteY3" fmla="*/ 1179118 h 1198955"/>
                  <a:gd name="connsiteX4" fmla="*/ 197367 w 197809"/>
                  <a:gd name="connsiteY4" fmla="*/ 1176683 h 1198955"/>
                  <a:gd name="connsiteX5" fmla="*/ 116958 w 197809"/>
                  <a:gd name="connsiteY5" fmla="*/ 812404 h 1198955"/>
                  <a:gd name="connsiteX6" fmla="*/ 51170 w 197809"/>
                  <a:gd name="connsiteY6" fmla="*/ 176444 h 1198955"/>
                  <a:gd name="connsiteX7" fmla="*/ 54101 w 197809"/>
                  <a:gd name="connsiteY7" fmla="*/ 106809 h 1198955"/>
                  <a:gd name="connsiteX8" fmla="*/ 61676 w 197809"/>
                  <a:gd name="connsiteY8" fmla="*/ 57582 h 1198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7809" h="1198955">
                    <a:moveTo>
                      <a:pt x="31309" y="0"/>
                    </a:moveTo>
                    <a:lnTo>
                      <a:pt x="8623" y="96358"/>
                    </a:lnTo>
                    <a:cubicBezTo>
                      <a:pt x="2589" y="138981"/>
                      <a:pt x="0" y="182536"/>
                      <a:pt x="0" y="226395"/>
                    </a:cubicBezTo>
                    <a:cubicBezTo>
                      <a:pt x="0" y="551685"/>
                      <a:pt x="77971" y="864793"/>
                      <a:pt x="143760" y="1179118"/>
                    </a:cubicBezTo>
                    <a:cubicBezTo>
                      <a:pt x="165691" y="1207140"/>
                      <a:pt x="202240" y="1204703"/>
                      <a:pt x="197367" y="1176683"/>
                    </a:cubicBezTo>
                    <a:cubicBezTo>
                      <a:pt x="176656" y="1063378"/>
                      <a:pt x="137668" y="925709"/>
                      <a:pt x="116958" y="812404"/>
                    </a:cubicBezTo>
                    <a:cubicBezTo>
                      <a:pt x="77972" y="602855"/>
                      <a:pt x="52387" y="390868"/>
                      <a:pt x="51170" y="176444"/>
                    </a:cubicBezTo>
                    <a:cubicBezTo>
                      <a:pt x="51170" y="152991"/>
                      <a:pt x="52007" y="129767"/>
                      <a:pt x="54101" y="106809"/>
                    </a:cubicBezTo>
                    <a:lnTo>
                      <a:pt x="61676" y="57582"/>
                    </a:lnTo>
                    <a:close/>
                  </a:path>
                </a:pathLst>
              </a:custGeom>
              <a:solidFill>
                <a:schemeClr val="tx1"/>
              </a:solidFill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71" name="Group 52">
                <a:extLst>
                  <a:ext uri="{FF2B5EF4-FFF2-40B4-BE49-F238E27FC236}">
                    <a16:creationId xmlns:a16="http://schemas.microsoft.com/office/drawing/2014/main" id="{84675473-FF51-446C-A4C0-BE3AA36A880F}"/>
                  </a:ext>
                </a:extLst>
              </p:cNvPr>
              <p:cNvGrpSpPr/>
              <p:nvPr/>
            </p:nvGrpSpPr>
            <p:grpSpPr>
              <a:xfrm rot="20643887">
                <a:off x="6825563" y="3698606"/>
                <a:ext cx="884412" cy="1582816"/>
                <a:chOff x="6911434" y="4294138"/>
                <a:chExt cx="755804" cy="1352649"/>
              </a:xfrm>
            </p:grpSpPr>
            <p:sp>
              <p:nvSpPr>
                <p:cNvPr id="73" name="Freeform: Shape 53">
                  <a:extLst>
                    <a:ext uri="{FF2B5EF4-FFF2-40B4-BE49-F238E27FC236}">
                      <a16:creationId xmlns:a16="http://schemas.microsoft.com/office/drawing/2014/main" id="{C290E649-E2B4-466C-9783-BBBBC3A1AD12}"/>
                    </a:ext>
                  </a:extLst>
                </p:cNvPr>
                <p:cNvSpPr/>
                <p:nvPr/>
              </p:nvSpPr>
              <p:spPr>
                <a:xfrm rot="19931640" flipH="1">
                  <a:off x="7411391" y="4964510"/>
                  <a:ext cx="255847" cy="548243"/>
                </a:xfrm>
                <a:custGeom>
                  <a:avLst/>
                  <a:gdLst>
                    <a:gd name="connsiteX0" fmla="*/ 0 w 144018"/>
                    <a:gd name="connsiteY0" fmla="*/ 4566 h 308610"/>
                    <a:gd name="connsiteX1" fmla="*/ 19888 w 144018"/>
                    <a:gd name="connsiteY1" fmla="*/ 7309 h 308610"/>
                    <a:gd name="connsiteX2" fmla="*/ 28804 w 144018"/>
                    <a:gd name="connsiteY2" fmla="*/ 73146 h 308610"/>
                    <a:gd name="connsiteX3" fmla="*/ 75438 w 144018"/>
                    <a:gd name="connsiteY3" fmla="*/ 239109 h 308610"/>
                    <a:gd name="connsiteX4" fmla="*/ 104242 w 144018"/>
                    <a:gd name="connsiteY4" fmla="*/ 280943 h 308610"/>
                    <a:gd name="connsiteX5" fmla="*/ 143332 w 144018"/>
                    <a:gd name="connsiteY5" fmla="*/ 297402 h 308610"/>
                    <a:gd name="connsiteX6" fmla="*/ 143332 w 144018"/>
                    <a:gd name="connsiteY6" fmla="*/ 314547 h 308610"/>
                    <a:gd name="connsiteX7" fmla="*/ 60350 w 144018"/>
                    <a:gd name="connsiteY7" fmla="*/ 243910 h 308610"/>
                    <a:gd name="connsiteX8" fmla="*/ 4115 w 144018"/>
                    <a:gd name="connsiteY8" fmla="*/ 29940 h 308610"/>
                    <a:gd name="connsiteX9" fmla="*/ 0 w 144018"/>
                    <a:gd name="connsiteY9" fmla="*/ 4566 h 308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44018" h="308610">
                      <a:moveTo>
                        <a:pt x="0" y="4566"/>
                      </a:moveTo>
                      <a:cubicBezTo>
                        <a:pt x="9601" y="-3664"/>
                        <a:pt x="13716" y="451"/>
                        <a:pt x="19888" y="7309"/>
                      </a:cubicBezTo>
                      <a:cubicBezTo>
                        <a:pt x="21260" y="32684"/>
                        <a:pt x="24689" y="52572"/>
                        <a:pt x="28804" y="73146"/>
                      </a:cubicBezTo>
                      <a:cubicBezTo>
                        <a:pt x="40462" y="129381"/>
                        <a:pt x="58979" y="202762"/>
                        <a:pt x="75438" y="239109"/>
                      </a:cubicBezTo>
                      <a:cubicBezTo>
                        <a:pt x="80924" y="250082"/>
                        <a:pt x="97384" y="274085"/>
                        <a:pt x="104242" y="280943"/>
                      </a:cubicBezTo>
                      <a:cubicBezTo>
                        <a:pt x="114529" y="289173"/>
                        <a:pt x="128930" y="297402"/>
                        <a:pt x="143332" y="297402"/>
                      </a:cubicBezTo>
                      <a:cubicBezTo>
                        <a:pt x="148133" y="302889"/>
                        <a:pt x="148133" y="309061"/>
                        <a:pt x="143332" y="314547"/>
                      </a:cubicBezTo>
                      <a:cubicBezTo>
                        <a:pt x="102184" y="307004"/>
                        <a:pt x="76810" y="280257"/>
                        <a:pt x="60350" y="243910"/>
                      </a:cubicBezTo>
                      <a:cubicBezTo>
                        <a:pt x="31547" y="174644"/>
                        <a:pt x="14402" y="104007"/>
                        <a:pt x="4115" y="29940"/>
                      </a:cubicBezTo>
                      <a:cubicBezTo>
                        <a:pt x="3429" y="21711"/>
                        <a:pt x="2057" y="12110"/>
                        <a:pt x="0" y="4566"/>
                      </a:cubicBez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 w="685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sp>
              <p:nvSpPr>
                <p:cNvPr id="74" name="Freeform: Shape 54">
                  <a:extLst>
                    <a:ext uri="{FF2B5EF4-FFF2-40B4-BE49-F238E27FC236}">
                      <a16:creationId xmlns:a16="http://schemas.microsoft.com/office/drawing/2014/main" id="{CEF4407B-8837-4C4C-9ACB-564A74FAAEBD}"/>
                    </a:ext>
                  </a:extLst>
                </p:cNvPr>
                <p:cNvSpPr/>
                <p:nvPr/>
              </p:nvSpPr>
              <p:spPr>
                <a:xfrm rot="19931640" flipH="1">
                  <a:off x="7124440" y="5091024"/>
                  <a:ext cx="134015" cy="548243"/>
                </a:xfrm>
                <a:custGeom>
                  <a:avLst/>
                  <a:gdLst>
                    <a:gd name="connsiteX0" fmla="*/ 0 w 75438"/>
                    <a:gd name="connsiteY0" fmla="*/ 9601 h 308610"/>
                    <a:gd name="connsiteX1" fmla="*/ 17145 w 75438"/>
                    <a:gd name="connsiteY1" fmla="*/ 0 h 308610"/>
                    <a:gd name="connsiteX2" fmla="*/ 75438 w 75438"/>
                    <a:gd name="connsiteY2" fmla="*/ 233858 h 308610"/>
                    <a:gd name="connsiteX3" fmla="*/ 75438 w 75438"/>
                    <a:gd name="connsiteY3" fmla="*/ 279121 h 308610"/>
                    <a:gd name="connsiteX4" fmla="*/ 65151 w 75438"/>
                    <a:gd name="connsiteY4" fmla="*/ 311353 h 308610"/>
                    <a:gd name="connsiteX5" fmla="*/ 47320 w 75438"/>
                    <a:gd name="connsiteY5" fmla="*/ 296951 h 308610"/>
                    <a:gd name="connsiteX6" fmla="*/ 61722 w 75438"/>
                    <a:gd name="connsiteY6" fmla="*/ 256489 h 308610"/>
                    <a:gd name="connsiteX7" fmla="*/ 57607 w 75438"/>
                    <a:gd name="connsiteY7" fmla="*/ 225628 h 308610"/>
                    <a:gd name="connsiteX8" fmla="*/ 5487 w 75438"/>
                    <a:gd name="connsiteY8" fmla="*/ 25375 h 308610"/>
                    <a:gd name="connsiteX9" fmla="*/ 0 w 75438"/>
                    <a:gd name="connsiteY9" fmla="*/ 9601 h 308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75438" h="308610">
                      <a:moveTo>
                        <a:pt x="0" y="9601"/>
                      </a:moveTo>
                      <a:cubicBezTo>
                        <a:pt x="6172" y="3429"/>
                        <a:pt x="11659" y="6172"/>
                        <a:pt x="17145" y="0"/>
                      </a:cubicBezTo>
                      <a:cubicBezTo>
                        <a:pt x="45263" y="100127"/>
                        <a:pt x="62408" y="153619"/>
                        <a:pt x="75438" y="233858"/>
                      </a:cubicBezTo>
                      <a:cubicBezTo>
                        <a:pt x="78181" y="248945"/>
                        <a:pt x="78181" y="264033"/>
                        <a:pt x="75438" y="279121"/>
                      </a:cubicBezTo>
                      <a:cubicBezTo>
                        <a:pt x="71323" y="292837"/>
                        <a:pt x="69266" y="297637"/>
                        <a:pt x="65151" y="311353"/>
                      </a:cubicBezTo>
                      <a:cubicBezTo>
                        <a:pt x="56236" y="314782"/>
                        <a:pt x="53493" y="304495"/>
                        <a:pt x="47320" y="296951"/>
                      </a:cubicBezTo>
                      <a:cubicBezTo>
                        <a:pt x="58293" y="285979"/>
                        <a:pt x="61036" y="277749"/>
                        <a:pt x="61722" y="256489"/>
                      </a:cubicBezTo>
                      <a:cubicBezTo>
                        <a:pt x="59665" y="243459"/>
                        <a:pt x="60351" y="233172"/>
                        <a:pt x="57607" y="225628"/>
                      </a:cubicBezTo>
                      <a:cubicBezTo>
                        <a:pt x="44577" y="157734"/>
                        <a:pt x="28804" y="100127"/>
                        <a:pt x="5487" y="25375"/>
                      </a:cubicBezTo>
                      <a:cubicBezTo>
                        <a:pt x="4801" y="21946"/>
                        <a:pt x="2058" y="13030"/>
                        <a:pt x="0" y="9601"/>
                      </a:cubicBez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 w="685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5" name="Freeform: Shape 55">
                  <a:extLst>
                    <a:ext uri="{FF2B5EF4-FFF2-40B4-BE49-F238E27FC236}">
                      <a16:creationId xmlns:a16="http://schemas.microsoft.com/office/drawing/2014/main" id="{6FA7EE13-5714-47C9-B57C-716F4CFB4DEF}"/>
                    </a:ext>
                  </a:extLst>
                </p:cNvPr>
                <p:cNvSpPr/>
                <p:nvPr/>
              </p:nvSpPr>
              <p:spPr>
                <a:xfrm rot="19931640" flipH="1">
                  <a:off x="7505153" y="5519552"/>
                  <a:ext cx="48734" cy="48734"/>
                </a:xfrm>
                <a:custGeom>
                  <a:avLst/>
                  <a:gdLst>
                    <a:gd name="connsiteX0" fmla="*/ 0 w 27432"/>
                    <a:gd name="connsiteY0" fmla="*/ 24526 h 27432"/>
                    <a:gd name="connsiteX1" fmla="*/ 0 w 27432"/>
                    <a:gd name="connsiteY1" fmla="*/ 7381 h 27432"/>
                    <a:gd name="connsiteX2" fmla="*/ 30861 w 27432"/>
                    <a:gd name="connsiteY2" fmla="*/ 8067 h 27432"/>
                    <a:gd name="connsiteX3" fmla="*/ 30861 w 27432"/>
                    <a:gd name="connsiteY3" fmla="*/ 23154 h 27432"/>
                    <a:gd name="connsiteX4" fmla="*/ 0 w 27432"/>
                    <a:gd name="connsiteY4" fmla="*/ 24526 h 274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432" h="27432">
                      <a:moveTo>
                        <a:pt x="0" y="24526"/>
                      </a:moveTo>
                      <a:cubicBezTo>
                        <a:pt x="0" y="19040"/>
                        <a:pt x="0" y="12867"/>
                        <a:pt x="0" y="7381"/>
                      </a:cubicBezTo>
                      <a:cubicBezTo>
                        <a:pt x="10287" y="-2906"/>
                        <a:pt x="21260" y="-2220"/>
                        <a:pt x="30861" y="8067"/>
                      </a:cubicBezTo>
                      <a:cubicBezTo>
                        <a:pt x="35662" y="12867"/>
                        <a:pt x="34976" y="18354"/>
                        <a:pt x="30861" y="23154"/>
                      </a:cubicBezTo>
                      <a:cubicBezTo>
                        <a:pt x="21260" y="34127"/>
                        <a:pt x="10287" y="34127"/>
                        <a:pt x="0" y="24526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685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6" name="Freeform: Shape 56">
                  <a:extLst>
                    <a:ext uri="{FF2B5EF4-FFF2-40B4-BE49-F238E27FC236}">
                      <a16:creationId xmlns:a16="http://schemas.microsoft.com/office/drawing/2014/main" id="{78851919-D2E1-44A8-88D7-DD22CA571E17}"/>
                    </a:ext>
                  </a:extLst>
                </p:cNvPr>
                <p:cNvSpPr/>
                <p:nvPr/>
              </p:nvSpPr>
              <p:spPr>
                <a:xfrm rot="19931640" flipH="1">
                  <a:off x="7277561" y="5585872"/>
                  <a:ext cx="60915" cy="60915"/>
                </a:xfrm>
                <a:custGeom>
                  <a:avLst/>
                  <a:gdLst>
                    <a:gd name="connsiteX0" fmla="*/ 16088 w 34290"/>
                    <a:gd name="connsiteY0" fmla="*/ 0 h 34290"/>
                    <a:gd name="connsiteX1" fmla="*/ 38719 w 34290"/>
                    <a:gd name="connsiteY1" fmla="*/ 6172 h 34290"/>
                    <a:gd name="connsiteX2" fmla="*/ 18831 w 34290"/>
                    <a:gd name="connsiteY2" fmla="*/ 35662 h 34290"/>
                    <a:gd name="connsiteX3" fmla="*/ 314 w 34290"/>
                    <a:gd name="connsiteY3" fmla="*/ 28804 h 34290"/>
                    <a:gd name="connsiteX4" fmla="*/ 16088 w 34290"/>
                    <a:gd name="connsiteY4" fmla="*/ 0 h 342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4290" h="34290">
                      <a:moveTo>
                        <a:pt x="16088" y="0"/>
                      </a:moveTo>
                      <a:cubicBezTo>
                        <a:pt x="23631" y="1372"/>
                        <a:pt x="32547" y="-686"/>
                        <a:pt x="38719" y="6172"/>
                      </a:cubicBezTo>
                      <a:cubicBezTo>
                        <a:pt x="40776" y="17145"/>
                        <a:pt x="32547" y="34290"/>
                        <a:pt x="18831" y="35662"/>
                      </a:cubicBezTo>
                      <a:cubicBezTo>
                        <a:pt x="11973" y="36347"/>
                        <a:pt x="2372" y="39091"/>
                        <a:pt x="314" y="28804"/>
                      </a:cubicBezTo>
                      <a:cubicBezTo>
                        <a:pt x="-1057" y="19202"/>
                        <a:pt x="1686" y="2057"/>
                        <a:pt x="16088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685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77" name="Freeform: Shape 57">
                  <a:extLst>
                    <a:ext uri="{FF2B5EF4-FFF2-40B4-BE49-F238E27FC236}">
                      <a16:creationId xmlns:a16="http://schemas.microsoft.com/office/drawing/2014/main" id="{3DD7B611-E985-4C5E-B156-A65423D46EC8}"/>
                    </a:ext>
                  </a:extLst>
                </p:cNvPr>
                <p:cNvSpPr/>
                <p:nvPr/>
              </p:nvSpPr>
              <p:spPr>
                <a:xfrm rot="19931640" flipH="1">
                  <a:off x="6911434" y="4294138"/>
                  <a:ext cx="653615" cy="767278"/>
                </a:xfrm>
                <a:custGeom>
                  <a:avLst/>
                  <a:gdLst>
                    <a:gd name="connsiteX0" fmla="*/ 196 w 349758"/>
                    <a:gd name="connsiteY0" fmla="*/ 0 h 445770"/>
                    <a:gd name="connsiteX1" fmla="*/ 119525 w 349758"/>
                    <a:gd name="connsiteY1" fmla="*/ 109042 h 445770"/>
                    <a:gd name="connsiteX2" fmla="*/ 153815 w 349758"/>
                    <a:gd name="connsiteY2" fmla="*/ 161163 h 445770"/>
                    <a:gd name="connsiteX3" fmla="*/ 181247 w 349758"/>
                    <a:gd name="connsiteY3" fmla="*/ 189967 h 445770"/>
                    <a:gd name="connsiteX4" fmla="*/ 226510 w 349758"/>
                    <a:gd name="connsiteY4" fmla="*/ 200254 h 445770"/>
                    <a:gd name="connsiteX5" fmla="*/ 293033 w 349758"/>
                    <a:gd name="connsiteY5" fmla="*/ 270891 h 445770"/>
                    <a:gd name="connsiteX6" fmla="*/ 351326 w 349758"/>
                    <a:gd name="connsiteY6" fmla="*/ 407365 h 445770"/>
                    <a:gd name="connsiteX7" fmla="*/ 333495 w 349758"/>
                    <a:gd name="connsiteY7" fmla="*/ 425196 h 445770"/>
                    <a:gd name="connsiteX8" fmla="*/ 274516 w 349758"/>
                    <a:gd name="connsiteY8" fmla="*/ 291465 h 445770"/>
                    <a:gd name="connsiteX9" fmla="*/ 197707 w 349758"/>
                    <a:gd name="connsiteY9" fmla="*/ 216027 h 445770"/>
                    <a:gd name="connsiteX10" fmla="*/ 146957 w 349758"/>
                    <a:gd name="connsiteY10" fmla="*/ 228371 h 445770"/>
                    <a:gd name="connsiteX11" fmla="*/ 101009 w 349758"/>
                    <a:gd name="connsiteY11" fmla="*/ 369646 h 445770"/>
                    <a:gd name="connsiteX12" fmla="*/ 114725 w 349758"/>
                    <a:gd name="connsiteY12" fmla="*/ 447142 h 445770"/>
                    <a:gd name="connsiteX13" fmla="*/ 92779 w 349758"/>
                    <a:gd name="connsiteY13" fmla="*/ 445770 h 445770"/>
                    <a:gd name="connsiteX14" fmla="*/ 71519 w 349758"/>
                    <a:gd name="connsiteY14" fmla="*/ 350444 h 445770"/>
                    <a:gd name="connsiteX15" fmla="*/ 132556 w 349758"/>
                    <a:gd name="connsiteY15" fmla="*/ 205054 h 445770"/>
                    <a:gd name="connsiteX16" fmla="*/ 128441 w 349758"/>
                    <a:gd name="connsiteY16" fmla="*/ 176251 h 445770"/>
                    <a:gd name="connsiteX17" fmla="*/ 107181 w 349758"/>
                    <a:gd name="connsiteY17" fmla="*/ 137846 h 445770"/>
                    <a:gd name="connsiteX18" fmla="*/ 35858 w 349758"/>
                    <a:gd name="connsiteY18" fmla="*/ 63779 h 445770"/>
                    <a:gd name="connsiteX19" fmla="*/ 7740 w 349758"/>
                    <a:gd name="connsiteY19" fmla="*/ 38405 h 445770"/>
                    <a:gd name="connsiteX20" fmla="*/ 196 w 349758"/>
                    <a:gd name="connsiteY20" fmla="*/ 0 h 445770"/>
                    <a:gd name="connsiteX0" fmla="*/ 9624 w 360810"/>
                    <a:gd name="connsiteY0" fmla="*/ 4565 h 454288"/>
                    <a:gd name="connsiteX1" fmla="*/ 128953 w 360810"/>
                    <a:gd name="connsiteY1" fmla="*/ 113607 h 454288"/>
                    <a:gd name="connsiteX2" fmla="*/ 163243 w 360810"/>
                    <a:gd name="connsiteY2" fmla="*/ 165728 h 454288"/>
                    <a:gd name="connsiteX3" fmla="*/ 190675 w 360810"/>
                    <a:gd name="connsiteY3" fmla="*/ 194532 h 454288"/>
                    <a:gd name="connsiteX4" fmla="*/ 235938 w 360810"/>
                    <a:gd name="connsiteY4" fmla="*/ 204819 h 454288"/>
                    <a:gd name="connsiteX5" fmla="*/ 302461 w 360810"/>
                    <a:gd name="connsiteY5" fmla="*/ 275456 h 454288"/>
                    <a:gd name="connsiteX6" fmla="*/ 360754 w 360810"/>
                    <a:gd name="connsiteY6" fmla="*/ 411930 h 454288"/>
                    <a:gd name="connsiteX7" fmla="*/ 342923 w 360810"/>
                    <a:gd name="connsiteY7" fmla="*/ 429761 h 454288"/>
                    <a:gd name="connsiteX8" fmla="*/ 283944 w 360810"/>
                    <a:gd name="connsiteY8" fmla="*/ 296030 h 454288"/>
                    <a:gd name="connsiteX9" fmla="*/ 207135 w 360810"/>
                    <a:gd name="connsiteY9" fmla="*/ 220592 h 454288"/>
                    <a:gd name="connsiteX10" fmla="*/ 156385 w 360810"/>
                    <a:gd name="connsiteY10" fmla="*/ 232936 h 454288"/>
                    <a:gd name="connsiteX11" fmla="*/ 110437 w 360810"/>
                    <a:gd name="connsiteY11" fmla="*/ 374211 h 454288"/>
                    <a:gd name="connsiteX12" fmla="*/ 124153 w 360810"/>
                    <a:gd name="connsiteY12" fmla="*/ 451707 h 454288"/>
                    <a:gd name="connsiteX13" fmla="*/ 102207 w 360810"/>
                    <a:gd name="connsiteY13" fmla="*/ 450335 h 454288"/>
                    <a:gd name="connsiteX14" fmla="*/ 80947 w 360810"/>
                    <a:gd name="connsiteY14" fmla="*/ 355009 h 454288"/>
                    <a:gd name="connsiteX15" fmla="*/ 141984 w 360810"/>
                    <a:gd name="connsiteY15" fmla="*/ 209619 h 454288"/>
                    <a:gd name="connsiteX16" fmla="*/ 137869 w 360810"/>
                    <a:gd name="connsiteY16" fmla="*/ 180816 h 454288"/>
                    <a:gd name="connsiteX17" fmla="*/ 116609 w 360810"/>
                    <a:gd name="connsiteY17" fmla="*/ 142411 h 454288"/>
                    <a:gd name="connsiteX18" fmla="*/ 45286 w 360810"/>
                    <a:gd name="connsiteY18" fmla="*/ 68344 h 454288"/>
                    <a:gd name="connsiteX19" fmla="*/ 17168 w 360810"/>
                    <a:gd name="connsiteY19" fmla="*/ 42970 h 454288"/>
                    <a:gd name="connsiteX20" fmla="*/ 8233 w 360810"/>
                    <a:gd name="connsiteY20" fmla="*/ 22698 h 454288"/>
                    <a:gd name="connsiteX21" fmla="*/ 9624 w 360810"/>
                    <a:gd name="connsiteY21" fmla="*/ 4565 h 454288"/>
                    <a:gd name="connsiteX0" fmla="*/ 17456 w 368642"/>
                    <a:gd name="connsiteY0" fmla="*/ 3522 h 453245"/>
                    <a:gd name="connsiteX1" fmla="*/ 136785 w 368642"/>
                    <a:gd name="connsiteY1" fmla="*/ 112564 h 453245"/>
                    <a:gd name="connsiteX2" fmla="*/ 171075 w 368642"/>
                    <a:gd name="connsiteY2" fmla="*/ 164685 h 453245"/>
                    <a:gd name="connsiteX3" fmla="*/ 198507 w 368642"/>
                    <a:gd name="connsiteY3" fmla="*/ 193489 h 453245"/>
                    <a:gd name="connsiteX4" fmla="*/ 243770 w 368642"/>
                    <a:gd name="connsiteY4" fmla="*/ 203776 h 453245"/>
                    <a:gd name="connsiteX5" fmla="*/ 310293 w 368642"/>
                    <a:gd name="connsiteY5" fmla="*/ 274413 h 453245"/>
                    <a:gd name="connsiteX6" fmla="*/ 368586 w 368642"/>
                    <a:gd name="connsiteY6" fmla="*/ 410887 h 453245"/>
                    <a:gd name="connsiteX7" fmla="*/ 350755 w 368642"/>
                    <a:gd name="connsiteY7" fmla="*/ 428718 h 453245"/>
                    <a:gd name="connsiteX8" fmla="*/ 291776 w 368642"/>
                    <a:gd name="connsiteY8" fmla="*/ 294987 h 453245"/>
                    <a:gd name="connsiteX9" fmla="*/ 214967 w 368642"/>
                    <a:gd name="connsiteY9" fmla="*/ 219549 h 453245"/>
                    <a:gd name="connsiteX10" fmla="*/ 164217 w 368642"/>
                    <a:gd name="connsiteY10" fmla="*/ 231893 h 453245"/>
                    <a:gd name="connsiteX11" fmla="*/ 118269 w 368642"/>
                    <a:gd name="connsiteY11" fmla="*/ 373168 h 453245"/>
                    <a:gd name="connsiteX12" fmla="*/ 131985 w 368642"/>
                    <a:gd name="connsiteY12" fmla="*/ 450664 h 453245"/>
                    <a:gd name="connsiteX13" fmla="*/ 110039 w 368642"/>
                    <a:gd name="connsiteY13" fmla="*/ 449292 h 453245"/>
                    <a:gd name="connsiteX14" fmla="*/ 88779 w 368642"/>
                    <a:gd name="connsiteY14" fmla="*/ 353966 h 453245"/>
                    <a:gd name="connsiteX15" fmla="*/ 149816 w 368642"/>
                    <a:gd name="connsiteY15" fmla="*/ 208576 h 453245"/>
                    <a:gd name="connsiteX16" fmla="*/ 145701 w 368642"/>
                    <a:gd name="connsiteY16" fmla="*/ 179773 h 453245"/>
                    <a:gd name="connsiteX17" fmla="*/ 124441 w 368642"/>
                    <a:gd name="connsiteY17" fmla="*/ 141368 h 453245"/>
                    <a:gd name="connsiteX18" fmla="*/ 53118 w 368642"/>
                    <a:gd name="connsiteY18" fmla="*/ 67301 h 453245"/>
                    <a:gd name="connsiteX19" fmla="*/ 25000 w 368642"/>
                    <a:gd name="connsiteY19" fmla="*/ 41927 h 453245"/>
                    <a:gd name="connsiteX20" fmla="*/ 761 w 368642"/>
                    <a:gd name="connsiteY20" fmla="*/ 33027 h 453245"/>
                    <a:gd name="connsiteX21" fmla="*/ 17456 w 368642"/>
                    <a:gd name="connsiteY21" fmla="*/ 3522 h 453245"/>
                    <a:gd name="connsiteX0" fmla="*/ 35749 w 367948"/>
                    <a:gd name="connsiteY0" fmla="*/ 4556 h 442990"/>
                    <a:gd name="connsiteX1" fmla="*/ 136091 w 367948"/>
                    <a:gd name="connsiteY1" fmla="*/ 102309 h 442990"/>
                    <a:gd name="connsiteX2" fmla="*/ 170381 w 367948"/>
                    <a:gd name="connsiteY2" fmla="*/ 154430 h 442990"/>
                    <a:gd name="connsiteX3" fmla="*/ 197813 w 367948"/>
                    <a:gd name="connsiteY3" fmla="*/ 183234 h 442990"/>
                    <a:gd name="connsiteX4" fmla="*/ 243076 w 367948"/>
                    <a:gd name="connsiteY4" fmla="*/ 193521 h 442990"/>
                    <a:gd name="connsiteX5" fmla="*/ 309599 w 367948"/>
                    <a:gd name="connsiteY5" fmla="*/ 264158 h 442990"/>
                    <a:gd name="connsiteX6" fmla="*/ 367892 w 367948"/>
                    <a:gd name="connsiteY6" fmla="*/ 400632 h 442990"/>
                    <a:gd name="connsiteX7" fmla="*/ 350061 w 367948"/>
                    <a:gd name="connsiteY7" fmla="*/ 418463 h 442990"/>
                    <a:gd name="connsiteX8" fmla="*/ 291082 w 367948"/>
                    <a:gd name="connsiteY8" fmla="*/ 284732 h 442990"/>
                    <a:gd name="connsiteX9" fmla="*/ 214273 w 367948"/>
                    <a:gd name="connsiteY9" fmla="*/ 209294 h 442990"/>
                    <a:gd name="connsiteX10" fmla="*/ 163523 w 367948"/>
                    <a:gd name="connsiteY10" fmla="*/ 221638 h 442990"/>
                    <a:gd name="connsiteX11" fmla="*/ 117575 w 367948"/>
                    <a:gd name="connsiteY11" fmla="*/ 362913 h 442990"/>
                    <a:gd name="connsiteX12" fmla="*/ 131291 w 367948"/>
                    <a:gd name="connsiteY12" fmla="*/ 440409 h 442990"/>
                    <a:gd name="connsiteX13" fmla="*/ 109345 w 367948"/>
                    <a:gd name="connsiteY13" fmla="*/ 439037 h 442990"/>
                    <a:gd name="connsiteX14" fmla="*/ 88085 w 367948"/>
                    <a:gd name="connsiteY14" fmla="*/ 343711 h 442990"/>
                    <a:gd name="connsiteX15" fmla="*/ 149122 w 367948"/>
                    <a:gd name="connsiteY15" fmla="*/ 198321 h 442990"/>
                    <a:gd name="connsiteX16" fmla="*/ 145007 w 367948"/>
                    <a:gd name="connsiteY16" fmla="*/ 169518 h 442990"/>
                    <a:gd name="connsiteX17" fmla="*/ 123747 w 367948"/>
                    <a:gd name="connsiteY17" fmla="*/ 131113 h 442990"/>
                    <a:gd name="connsiteX18" fmla="*/ 52424 w 367948"/>
                    <a:gd name="connsiteY18" fmla="*/ 57046 h 442990"/>
                    <a:gd name="connsiteX19" fmla="*/ 24306 w 367948"/>
                    <a:gd name="connsiteY19" fmla="*/ 31672 h 442990"/>
                    <a:gd name="connsiteX20" fmla="*/ 67 w 367948"/>
                    <a:gd name="connsiteY20" fmla="*/ 22772 h 442990"/>
                    <a:gd name="connsiteX21" fmla="*/ 35749 w 367948"/>
                    <a:gd name="connsiteY21" fmla="*/ 4556 h 442990"/>
                    <a:gd name="connsiteX0" fmla="*/ 35721 w 367920"/>
                    <a:gd name="connsiteY0" fmla="*/ 867 h 439301"/>
                    <a:gd name="connsiteX1" fmla="*/ 136063 w 367920"/>
                    <a:gd name="connsiteY1" fmla="*/ 98620 h 439301"/>
                    <a:gd name="connsiteX2" fmla="*/ 170353 w 367920"/>
                    <a:gd name="connsiteY2" fmla="*/ 150741 h 439301"/>
                    <a:gd name="connsiteX3" fmla="*/ 197785 w 367920"/>
                    <a:gd name="connsiteY3" fmla="*/ 179545 h 439301"/>
                    <a:gd name="connsiteX4" fmla="*/ 243048 w 367920"/>
                    <a:gd name="connsiteY4" fmla="*/ 189832 h 439301"/>
                    <a:gd name="connsiteX5" fmla="*/ 309571 w 367920"/>
                    <a:gd name="connsiteY5" fmla="*/ 260469 h 439301"/>
                    <a:gd name="connsiteX6" fmla="*/ 367864 w 367920"/>
                    <a:gd name="connsiteY6" fmla="*/ 396943 h 439301"/>
                    <a:gd name="connsiteX7" fmla="*/ 350033 w 367920"/>
                    <a:gd name="connsiteY7" fmla="*/ 414774 h 439301"/>
                    <a:gd name="connsiteX8" fmla="*/ 291054 w 367920"/>
                    <a:gd name="connsiteY8" fmla="*/ 281043 h 439301"/>
                    <a:gd name="connsiteX9" fmla="*/ 214245 w 367920"/>
                    <a:gd name="connsiteY9" fmla="*/ 205605 h 439301"/>
                    <a:gd name="connsiteX10" fmla="*/ 163495 w 367920"/>
                    <a:gd name="connsiteY10" fmla="*/ 217949 h 439301"/>
                    <a:gd name="connsiteX11" fmla="*/ 117547 w 367920"/>
                    <a:gd name="connsiteY11" fmla="*/ 359224 h 439301"/>
                    <a:gd name="connsiteX12" fmla="*/ 131263 w 367920"/>
                    <a:gd name="connsiteY12" fmla="*/ 436720 h 439301"/>
                    <a:gd name="connsiteX13" fmla="*/ 109317 w 367920"/>
                    <a:gd name="connsiteY13" fmla="*/ 435348 h 439301"/>
                    <a:gd name="connsiteX14" fmla="*/ 88057 w 367920"/>
                    <a:gd name="connsiteY14" fmla="*/ 340022 h 439301"/>
                    <a:gd name="connsiteX15" fmla="*/ 149094 w 367920"/>
                    <a:gd name="connsiteY15" fmla="*/ 194632 h 439301"/>
                    <a:gd name="connsiteX16" fmla="*/ 144979 w 367920"/>
                    <a:gd name="connsiteY16" fmla="*/ 165829 h 439301"/>
                    <a:gd name="connsiteX17" fmla="*/ 123719 w 367920"/>
                    <a:gd name="connsiteY17" fmla="*/ 127424 h 439301"/>
                    <a:gd name="connsiteX18" fmla="*/ 52396 w 367920"/>
                    <a:gd name="connsiteY18" fmla="*/ 53357 h 439301"/>
                    <a:gd name="connsiteX19" fmla="*/ 24278 w 367920"/>
                    <a:gd name="connsiteY19" fmla="*/ 27983 h 439301"/>
                    <a:gd name="connsiteX20" fmla="*/ 39 w 367920"/>
                    <a:gd name="connsiteY20" fmla="*/ 19083 h 439301"/>
                    <a:gd name="connsiteX21" fmla="*/ 35721 w 367920"/>
                    <a:gd name="connsiteY21" fmla="*/ 867 h 439301"/>
                    <a:gd name="connsiteX0" fmla="*/ 48827 w 367908"/>
                    <a:gd name="connsiteY0" fmla="*/ 1999 h 428436"/>
                    <a:gd name="connsiteX1" fmla="*/ 136051 w 367908"/>
                    <a:gd name="connsiteY1" fmla="*/ 87755 h 428436"/>
                    <a:gd name="connsiteX2" fmla="*/ 170341 w 367908"/>
                    <a:gd name="connsiteY2" fmla="*/ 139876 h 428436"/>
                    <a:gd name="connsiteX3" fmla="*/ 197773 w 367908"/>
                    <a:gd name="connsiteY3" fmla="*/ 168680 h 428436"/>
                    <a:gd name="connsiteX4" fmla="*/ 243036 w 367908"/>
                    <a:gd name="connsiteY4" fmla="*/ 178967 h 428436"/>
                    <a:gd name="connsiteX5" fmla="*/ 309559 w 367908"/>
                    <a:gd name="connsiteY5" fmla="*/ 249604 h 428436"/>
                    <a:gd name="connsiteX6" fmla="*/ 367852 w 367908"/>
                    <a:gd name="connsiteY6" fmla="*/ 386078 h 428436"/>
                    <a:gd name="connsiteX7" fmla="*/ 350021 w 367908"/>
                    <a:gd name="connsiteY7" fmla="*/ 403909 h 428436"/>
                    <a:gd name="connsiteX8" fmla="*/ 291042 w 367908"/>
                    <a:gd name="connsiteY8" fmla="*/ 270178 h 428436"/>
                    <a:gd name="connsiteX9" fmla="*/ 214233 w 367908"/>
                    <a:gd name="connsiteY9" fmla="*/ 194740 h 428436"/>
                    <a:gd name="connsiteX10" fmla="*/ 163483 w 367908"/>
                    <a:gd name="connsiteY10" fmla="*/ 207084 h 428436"/>
                    <a:gd name="connsiteX11" fmla="*/ 117535 w 367908"/>
                    <a:gd name="connsiteY11" fmla="*/ 348359 h 428436"/>
                    <a:gd name="connsiteX12" fmla="*/ 131251 w 367908"/>
                    <a:gd name="connsiteY12" fmla="*/ 425855 h 428436"/>
                    <a:gd name="connsiteX13" fmla="*/ 109305 w 367908"/>
                    <a:gd name="connsiteY13" fmla="*/ 424483 h 428436"/>
                    <a:gd name="connsiteX14" fmla="*/ 88045 w 367908"/>
                    <a:gd name="connsiteY14" fmla="*/ 329157 h 428436"/>
                    <a:gd name="connsiteX15" fmla="*/ 149082 w 367908"/>
                    <a:gd name="connsiteY15" fmla="*/ 183767 h 428436"/>
                    <a:gd name="connsiteX16" fmla="*/ 144967 w 367908"/>
                    <a:gd name="connsiteY16" fmla="*/ 154964 h 428436"/>
                    <a:gd name="connsiteX17" fmla="*/ 123707 w 367908"/>
                    <a:gd name="connsiteY17" fmla="*/ 116559 h 428436"/>
                    <a:gd name="connsiteX18" fmla="*/ 52384 w 367908"/>
                    <a:gd name="connsiteY18" fmla="*/ 42492 h 428436"/>
                    <a:gd name="connsiteX19" fmla="*/ 24266 w 367908"/>
                    <a:gd name="connsiteY19" fmla="*/ 17118 h 428436"/>
                    <a:gd name="connsiteX20" fmla="*/ 27 w 367908"/>
                    <a:gd name="connsiteY20" fmla="*/ 8218 h 428436"/>
                    <a:gd name="connsiteX21" fmla="*/ 48827 w 367908"/>
                    <a:gd name="connsiteY21" fmla="*/ 1999 h 428436"/>
                    <a:gd name="connsiteX0" fmla="*/ 48827 w 367908"/>
                    <a:gd name="connsiteY0" fmla="*/ 1999 h 428436"/>
                    <a:gd name="connsiteX1" fmla="*/ 136051 w 367908"/>
                    <a:gd name="connsiteY1" fmla="*/ 87755 h 428436"/>
                    <a:gd name="connsiteX2" fmla="*/ 170341 w 367908"/>
                    <a:gd name="connsiteY2" fmla="*/ 139876 h 428436"/>
                    <a:gd name="connsiteX3" fmla="*/ 197773 w 367908"/>
                    <a:gd name="connsiteY3" fmla="*/ 168680 h 428436"/>
                    <a:gd name="connsiteX4" fmla="*/ 243036 w 367908"/>
                    <a:gd name="connsiteY4" fmla="*/ 178967 h 428436"/>
                    <a:gd name="connsiteX5" fmla="*/ 309559 w 367908"/>
                    <a:gd name="connsiteY5" fmla="*/ 249604 h 428436"/>
                    <a:gd name="connsiteX6" fmla="*/ 367852 w 367908"/>
                    <a:gd name="connsiteY6" fmla="*/ 386078 h 428436"/>
                    <a:gd name="connsiteX7" fmla="*/ 350021 w 367908"/>
                    <a:gd name="connsiteY7" fmla="*/ 403909 h 428436"/>
                    <a:gd name="connsiteX8" fmla="*/ 291042 w 367908"/>
                    <a:gd name="connsiteY8" fmla="*/ 270178 h 428436"/>
                    <a:gd name="connsiteX9" fmla="*/ 214233 w 367908"/>
                    <a:gd name="connsiteY9" fmla="*/ 194740 h 428436"/>
                    <a:gd name="connsiteX10" fmla="*/ 163483 w 367908"/>
                    <a:gd name="connsiteY10" fmla="*/ 207084 h 428436"/>
                    <a:gd name="connsiteX11" fmla="*/ 117535 w 367908"/>
                    <a:gd name="connsiteY11" fmla="*/ 348359 h 428436"/>
                    <a:gd name="connsiteX12" fmla="*/ 131251 w 367908"/>
                    <a:gd name="connsiteY12" fmla="*/ 425855 h 428436"/>
                    <a:gd name="connsiteX13" fmla="*/ 109305 w 367908"/>
                    <a:gd name="connsiteY13" fmla="*/ 424483 h 428436"/>
                    <a:gd name="connsiteX14" fmla="*/ 88045 w 367908"/>
                    <a:gd name="connsiteY14" fmla="*/ 329157 h 428436"/>
                    <a:gd name="connsiteX15" fmla="*/ 149082 w 367908"/>
                    <a:gd name="connsiteY15" fmla="*/ 183767 h 428436"/>
                    <a:gd name="connsiteX16" fmla="*/ 144967 w 367908"/>
                    <a:gd name="connsiteY16" fmla="*/ 154964 h 428436"/>
                    <a:gd name="connsiteX17" fmla="*/ 123707 w 367908"/>
                    <a:gd name="connsiteY17" fmla="*/ 116559 h 428436"/>
                    <a:gd name="connsiteX18" fmla="*/ 52384 w 367908"/>
                    <a:gd name="connsiteY18" fmla="*/ 42492 h 428436"/>
                    <a:gd name="connsiteX19" fmla="*/ 24266 w 367908"/>
                    <a:gd name="connsiteY19" fmla="*/ 17118 h 428436"/>
                    <a:gd name="connsiteX20" fmla="*/ 27 w 367908"/>
                    <a:gd name="connsiteY20" fmla="*/ 8218 h 428436"/>
                    <a:gd name="connsiteX21" fmla="*/ 48827 w 367908"/>
                    <a:gd name="connsiteY21" fmla="*/ 1999 h 428436"/>
                    <a:gd name="connsiteX0" fmla="*/ 48843 w 367924"/>
                    <a:gd name="connsiteY0" fmla="*/ 5470 h 431907"/>
                    <a:gd name="connsiteX1" fmla="*/ 136067 w 367924"/>
                    <a:gd name="connsiteY1" fmla="*/ 91226 h 431907"/>
                    <a:gd name="connsiteX2" fmla="*/ 170357 w 367924"/>
                    <a:gd name="connsiteY2" fmla="*/ 143347 h 431907"/>
                    <a:gd name="connsiteX3" fmla="*/ 197789 w 367924"/>
                    <a:gd name="connsiteY3" fmla="*/ 172151 h 431907"/>
                    <a:gd name="connsiteX4" fmla="*/ 243052 w 367924"/>
                    <a:gd name="connsiteY4" fmla="*/ 182438 h 431907"/>
                    <a:gd name="connsiteX5" fmla="*/ 309575 w 367924"/>
                    <a:gd name="connsiteY5" fmla="*/ 253075 h 431907"/>
                    <a:gd name="connsiteX6" fmla="*/ 367868 w 367924"/>
                    <a:gd name="connsiteY6" fmla="*/ 389549 h 431907"/>
                    <a:gd name="connsiteX7" fmla="*/ 350037 w 367924"/>
                    <a:gd name="connsiteY7" fmla="*/ 407380 h 431907"/>
                    <a:gd name="connsiteX8" fmla="*/ 291058 w 367924"/>
                    <a:gd name="connsiteY8" fmla="*/ 273649 h 431907"/>
                    <a:gd name="connsiteX9" fmla="*/ 214249 w 367924"/>
                    <a:gd name="connsiteY9" fmla="*/ 198211 h 431907"/>
                    <a:gd name="connsiteX10" fmla="*/ 163499 w 367924"/>
                    <a:gd name="connsiteY10" fmla="*/ 210555 h 431907"/>
                    <a:gd name="connsiteX11" fmla="*/ 117551 w 367924"/>
                    <a:gd name="connsiteY11" fmla="*/ 351830 h 431907"/>
                    <a:gd name="connsiteX12" fmla="*/ 131267 w 367924"/>
                    <a:gd name="connsiteY12" fmla="*/ 429326 h 431907"/>
                    <a:gd name="connsiteX13" fmla="*/ 109321 w 367924"/>
                    <a:gd name="connsiteY13" fmla="*/ 427954 h 431907"/>
                    <a:gd name="connsiteX14" fmla="*/ 88061 w 367924"/>
                    <a:gd name="connsiteY14" fmla="*/ 332628 h 431907"/>
                    <a:gd name="connsiteX15" fmla="*/ 149098 w 367924"/>
                    <a:gd name="connsiteY15" fmla="*/ 187238 h 431907"/>
                    <a:gd name="connsiteX16" fmla="*/ 144983 w 367924"/>
                    <a:gd name="connsiteY16" fmla="*/ 158435 h 431907"/>
                    <a:gd name="connsiteX17" fmla="*/ 123723 w 367924"/>
                    <a:gd name="connsiteY17" fmla="*/ 120030 h 431907"/>
                    <a:gd name="connsiteX18" fmla="*/ 52400 w 367924"/>
                    <a:gd name="connsiteY18" fmla="*/ 45963 h 431907"/>
                    <a:gd name="connsiteX19" fmla="*/ 24282 w 367924"/>
                    <a:gd name="connsiteY19" fmla="*/ 20589 h 431907"/>
                    <a:gd name="connsiteX20" fmla="*/ 43 w 367924"/>
                    <a:gd name="connsiteY20" fmla="*/ 11689 h 431907"/>
                    <a:gd name="connsiteX21" fmla="*/ 48843 w 367924"/>
                    <a:gd name="connsiteY21" fmla="*/ 5470 h 4319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367924" h="431907">
                      <a:moveTo>
                        <a:pt x="48843" y="5470"/>
                      </a:moveTo>
                      <a:cubicBezTo>
                        <a:pt x="79018" y="28101"/>
                        <a:pt x="115815" y="68247"/>
                        <a:pt x="136067" y="91226"/>
                      </a:cubicBezTo>
                      <a:cubicBezTo>
                        <a:pt x="156319" y="114206"/>
                        <a:pt x="159385" y="124830"/>
                        <a:pt x="170357" y="143347"/>
                      </a:cubicBezTo>
                      <a:cubicBezTo>
                        <a:pt x="179273" y="157749"/>
                        <a:pt x="179959" y="173522"/>
                        <a:pt x="197789" y="172151"/>
                      </a:cubicBezTo>
                      <a:cubicBezTo>
                        <a:pt x="214249" y="173522"/>
                        <a:pt x="232765" y="178323"/>
                        <a:pt x="243052" y="182438"/>
                      </a:cubicBezTo>
                      <a:cubicBezTo>
                        <a:pt x="273227" y="194782"/>
                        <a:pt x="296545" y="229072"/>
                        <a:pt x="309575" y="253075"/>
                      </a:cubicBezTo>
                      <a:cubicBezTo>
                        <a:pt x="333578" y="297652"/>
                        <a:pt x="352095" y="341543"/>
                        <a:pt x="367868" y="389549"/>
                      </a:cubicBezTo>
                      <a:cubicBezTo>
                        <a:pt x="368554" y="402579"/>
                        <a:pt x="363067" y="408752"/>
                        <a:pt x="350037" y="407380"/>
                      </a:cubicBezTo>
                      <a:cubicBezTo>
                        <a:pt x="326720" y="362117"/>
                        <a:pt x="320548" y="325770"/>
                        <a:pt x="291058" y="273649"/>
                      </a:cubicBezTo>
                      <a:cubicBezTo>
                        <a:pt x="274599" y="247589"/>
                        <a:pt x="264998" y="208498"/>
                        <a:pt x="214249" y="198211"/>
                      </a:cubicBezTo>
                      <a:cubicBezTo>
                        <a:pt x="201904" y="195468"/>
                        <a:pt x="173101" y="203012"/>
                        <a:pt x="163499" y="210555"/>
                      </a:cubicBezTo>
                      <a:cubicBezTo>
                        <a:pt x="120980" y="241416"/>
                        <a:pt x="105206" y="299709"/>
                        <a:pt x="117551" y="351830"/>
                      </a:cubicBezTo>
                      <a:cubicBezTo>
                        <a:pt x="123037" y="377205"/>
                        <a:pt x="128524" y="401208"/>
                        <a:pt x="131267" y="429326"/>
                      </a:cubicBezTo>
                      <a:cubicBezTo>
                        <a:pt x="129209" y="434126"/>
                        <a:pt x="116179" y="431383"/>
                        <a:pt x="109321" y="427954"/>
                      </a:cubicBezTo>
                      <a:cubicBezTo>
                        <a:pt x="101777" y="397779"/>
                        <a:pt x="90805" y="364175"/>
                        <a:pt x="88061" y="332628"/>
                      </a:cubicBezTo>
                      <a:cubicBezTo>
                        <a:pt x="83261" y="273649"/>
                        <a:pt x="105206" y="225643"/>
                        <a:pt x="149098" y="187238"/>
                      </a:cubicBezTo>
                      <a:cubicBezTo>
                        <a:pt x="158699" y="179009"/>
                        <a:pt x="151155" y="168036"/>
                        <a:pt x="144983" y="158435"/>
                      </a:cubicBezTo>
                      <a:cubicBezTo>
                        <a:pt x="144983" y="158435"/>
                        <a:pt x="134010" y="137175"/>
                        <a:pt x="123723" y="120030"/>
                      </a:cubicBezTo>
                      <a:cubicBezTo>
                        <a:pt x="111379" y="98084"/>
                        <a:pt x="84632" y="72710"/>
                        <a:pt x="52400" y="45963"/>
                      </a:cubicBezTo>
                      <a:cubicBezTo>
                        <a:pt x="44170" y="37734"/>
                        <a:pt x="32512" y="28133"/>
                        <a:pt x="24282" y="20589"/>
                      </a:cubicBezTo>
                      <a:cubicBezTo>
                        <a:pt x="18107" y="12981"/>
                        <a:pt x="1300" y="18090"/>
                        <a:pt x="43" y="11689"/>
                      </a:cubicBezTo>
                      <a:cubicBezTo>
                        <a:pt x="-1214" y="5288"/>
                        <a:pt x="25183" y="-7222"/>
                        <a:pt x="48843" y="547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 w="6854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</p:grpSp>
          <p:sp>
            <p:nvSpPr>
              <p:cNvPr id="72" name="Freeform: Shape 87">
                <a:extLst>
                  <a:ext uri="{FF2B5EF4-FFF2-40B4-BE49-F238E27FC236}">
                    <a16:creationId xmlns:a16="http://schemas.microsoft.com/office/drawing/2014/main" id="{66C68230-7FFB-40CA-89FA-AE1ECD310A71}"/>
                  </a:ext>
                </a:extLst>
              </p:cNvPr>
              <p:cNvSpPr/>
              <p:nvPr/>
            </p:nvSpPr>
            <p:spPr>
              <a:xfrm rot="19931640" flipH="1">
                <a:off x="8352688" y="4851610"/>
                <a:ext cx="100354" cy="123721"/>
              </a:xfrm>
              <a:custGeom>
                <a:avLst/>
                <a:gdLst>
                  <a:gd name="connsiteX0" fmla="*/ 132359 w 130302"/>
                  <a:gd name="connsiteY0" fmla="*/ 65163 h 130302"/>
                  <a:gd name="connsiteX1" fmla="*/ 65151 w 130302"/>
                  <a:gd name="connsiteY1" fmla="*/ 132371 h 130302"/>
                  <a:gd name="connsiteX2" fmla="*/ 0 w 130302"/>
                  <a:gd name="connsiteY2" fmla="*/ 66535 h 130302"/>
                  <a:gd name="connsiteX3" fmla="*/ 64465 w 130302"/>
                  <a:gd name="connsiteY3" fmla="*/ 12 h 130302"/>
                  <a:gd name="connsiteX4" fmla="*/ 132359 w 130302"/>
                  <a:gd name="connsiteY4" fmla="*/ 65163 h 1303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0302" h="130302">
                    <a:moveTo>
                      <a:pt x="132359" y="65163"/>
                    </a:moveTo>
                    <a:cubicBezTo>
                      <a:pt x="132359" y="102196"/>
                      <a:pt x="101498" y="133057"/>
                      <a:pt x="65151" y="132371"/>
                    </a:cubicBezTo>
                    <a:cubicBezTo>
                      <a:pt x="29489" y="131686"/>
                      <a:pt x="0" y="102196"/>
                      <a:pt x="0" y="66535"/>
                    </a:cubicBezTo>
                    <a:cubicBezTo>
                      <a:pt x="0" y="30187"/>
                      <a:pt x="28118" y="698"/>
                      <a:pt x="64465" y="12"/>
                    </a:cubicBezTo>
                    <a:cubicBezTo>
                      <a:pt x="102184" y="-674"/>
                      <a:pt x="132359" y="28130"/>
                      <a:pt x="132359" y="65163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6854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3" name="文本框 2"/>
          <p:cNvSpPr txBox="1"/>
          <p:nvPr/>
        </p:nvSpPr>
        <p:spPr>
          <a:xfrm>
            <a:off x="515052" y="2728678"/>
            <a:ext cx="838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5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住院醫囑</a:t>
            </a:r>
            <a:r>
              <a:rPr lang="zh-TW" alt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系統</a:t>
            </a:r>
            <a:endParaRPr lang="zh-CN" altLang="en-US" sz="5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9" name="圖片 9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3884" y="5398468"/>
            <a:ext cx="2152400" cy="58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402211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1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1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3643085" y="-101600"/>
            <a:ext cx="7561943" cy="7561943"/>
          </a:xfrm>
          <a:prstGeom prst="ellipse">
            <a:avLst/>
          </a:prstGeom>
          <a:noFill/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953154" y="3216320"/>
            <a:ext cx="3273380" cy="3273380"/>
            <a:chOff x="953154" y="3216320"/>
            <a:chExt cx="3273380" cy="3273380"/>
          </a:xfrm>
        </p:grpSpPr>
        <p:sp>
          <p:nvSpPr>
            <p:cNvPr id="11" name="椭圆 10"/>
            <p:cNvSpPr/>
            <p:nvPr/>
          </p:nvSpPr>
          <p:spPr>
            <a:xfrm>
              <a:off x="953154" y="3216320"/>
              <a:ext cx="3273380" cy="3273380"/>
            </a:xfrm>
            <a:prstGeom prst="ellipse">
              <a:avLst/>
            </a:prstGeom>
            <a:no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4042501" y="5434768"/>
              <a:ext cx="130629" cy="13062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6"/>
          <p:cNvGrpSpPr/>
          <p:nvPr/>
        </p:nvGrpSpPr>
        <p:grpSpPr>
          <a:xfrm>
            <a:off x="36063" y="4419838"/>
            <a:ext cx="9536856" cy="2424696"/>
            <a:chOff x="4612234" y="2901839"/>
            <a:chExt cx="9536856" cy="2424696"/>
          </a:xfrm>
        </p:grpSpPr>
        <p:sp>
          <p:nvSpPr>
            <p:cNvPr id="19" name="矩形 18"/>
            <p:cNvSpPr/>
            <p:nvPr/>
          </p:nvSpPr>
          <p:spPr>
            <a:xfrm>
              <a:off x="4612234" y="3387543"/>
              <a:ext cx="9536856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-457200">
                <a:lnSpc>
                  <a:spcPct val="150000"/>
                </a:lnSpc>
              </a:pP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點選院內用藥</a:t>
              </a: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→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藥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囑開立畫面</a:t>
              </a:r>
              <a:endParaRPr lang="en-US" altLang="zh-TW" sz="20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  <a:p>
              <a:pPr indent="-457200">
                <a:lnSpc>
                  <a:spcPct val="150000"/>
                </a:lnSpc>
              </a:pPr>
              <a:r>
                <a:rPr lang="en-US" altLang="zh-TW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step1.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 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關鍵字查詢：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輸入代碼或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名稱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，會帶出相關院內用藥資料</a:t>
              </a:r>
              <a:endParaRPr lang="zh-TW" altLang="en-US" sz="20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  <a:p>
              <a:pPr indent="-457200">
                <a:lnSpc>
                  <a:spcPct val="150000"/>
                </a:lnSpc>
              </a:pPr>
              <a:r>
                <a:rPr lang="en-US" altLang="zh-TW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step2.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 頻率選擇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：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設定頻率，如沒有設定則帶入藥品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預設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頻率</a:t>
              </a:r>
              <a:endParaRPr lang="en-US" altLang="zh-TW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  <a:p>
              <a:pPr indent="-457200">
                <a:lnSpc>
                  <a:spcPct val="150000"/>
                </a:lnSpc>
              </a:pPr>
              <a:r>
                <a:rPr lang="en-US" altLang="zh-TW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step3.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 天數設定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：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設定使用天數，沒有設定則帶入預設</a:t>
              </a:r>
              <a:r>
                <a:rPr lang="en-US" altLang="zh-TW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1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天</a:t>
              </a:r>
              <a:endParaRPr lang="en-US" altLang="zh-TW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</p:txBody>
        </p:sp>
        <p:sp>
          <p:nvSpPr>
            <p:cNvPr id="20" name="文本框 13"/>
            <p:cNvSpPr txBox="1"/>
            <p:nvPr/>
          </p:nvSpPr>
          <p:spPr>
            <a:xfrm>
              <a:off x="4612234" y="2901839"/>
              <a:ext cx="43763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400" b="1" dirty="0" smtClean="0">
                  <a:solidFill>
                    <a:srgbClr val="66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ucida Sans Unicode" panose="020B0602030504020204" pitchFamily="34" charset="0"/>
                </a:rPr>
                <a:t>說明</a:t>
              </a:r>
              <a:endParaRPr lang="zh-CN" altLang="en-US" sz="2400" b="1" dirty="0">
                <a:solidFill>
                  <a:srgbClr val="66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ucida Sans Unicode" panose="020B0602030504020204" pitchFamily="34" charset="0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4707484" y="3351506"/>
              <a:ext cx="571449" cy="45719"/>
            </a:xfrm>
            <a:prstGeom prst="rect">
              <a:avLst/>
            </a:prstGeom>
            <a:solidFill>
              <a:srgbClr val="65B9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2" name="直接连接符 15"/>
            <p:cNvCxnSpPr/>
            <p:nvPr/>
          </p:nvCxnSpPr>
          <p:spPr>
            <a:xfrm>
              <a:off x="5278933" y="3365810"/>
              <a:ext cx="4423867" cy="0"/>
            </a:xfrm>
            <a:prstGeom prst="line">
              <a:avLst/>
            </a:prstGeom>
            <a:ln>
              <a:solidFill>
                <a:srgbClr val="65B9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群組 3"/>
          <p:cNvGrpSpPr/>
          <p:nvPr/>
        </p:nvGrpSpPr>
        <p:grpSpPr>
          <a:xfrm>
            <a:off x="1090961" y="674767"/>
            <a:ext cx="2423390" cy="3816839"/>
            <a:chOff x="427127" y="648854"/>
            <a:chExt cx="2423390" cy="3816839"/>
          </a:xfrm>
        </p:grpSpPr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127" y="648854"/>
              <a:ext cx="2423390" cy="3816839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sp>
          <p:nvSpPr>
            <p:cNvPr id="14" name="矩形 13"/>
            <p:cNvSpPr/>
            <p:nvPr/>
          </p:nvSpPr>
          <p:spPr>
            <a:xfrm>
              <a:off x="788025" y="3707661"/>
              <a:ext cx="2012157" cy="23291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向右箭號 1"/>
          <p:cNvSpPr/>
          <p:nvPr/>
        </p:nvSpPr>
        <p:spPr>
          <a:xfrm>
            <a:off x="3702228" y="2643559"/>
            <a:ext cx="584917" cy="448495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5" name="群組 14"/>
          <p:cNvGrpSpPr/>
          <p:nvPr/>
        </p:nvGrpSpPr>
        <p:grpSpPr>
          <a:xfrm>
            <a:off x="5574518" y="1079073"/>
            <a:ext cx="5273707" cy="3210660"/>
            <a:chOff x="5252678" y="852608"/>
            <a:chExt cx="5273707" cy="3210660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52678" y="904903"/>
              <a:ext cx="5273707" cy="3158365"/>
            </a:xfrm>
            <a:prstGeom prst="rect">
              <a:avLst/>
            </a:prstGeom>
          </p:spPr>
        </p:pic>
        <p:sp>
          <p:nvSpPr>
            <p:cNvPr id="26" name="矩形 25"/>
            <p:cNvSpPr/>
            <p:nvPr/>
          </p:nvSpPr>
          <p:spPr>
            <a:xfrm>
              <a:off x="5599710" y="1058426"/>
              <a:ext cx="36755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❶</a:t>
              </a:r>
              <a:endParaRPr lang="zh-TW" altLang="en-US" dirty="0"/>
            </a:p>
          </p:txBody>
        </p:sp>
        <p:sp>
          <p:nvSpPr>
            <p:cNvPr id="27" name="矩形 26"/>
            <p:cNvSpPr/>
            <p:nvPr/>
          </p:nvSpPr>
          <p:spPr>
            <a:xfrm>
              <a:off x="8320187" y="860019"/>
              <a:ext cx="408463" cy="3598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❷</a:t>
              </a:r>
              <a:endParaRPr lang="zh-TW" altLang="en-US" dirty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9117328" y="852608"/>
              <a:ext cx="408463" cy="3598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❸</a:t>
              </a:r>
              <a:endParaRPr lang="zh-TW" altLang="en-US" dirty="0"/>
            </a:p>
          </p:txBody>
        </p:sp>
      </p:grpSp>
      <p:grpSp>
        <p:nvGrpSpPr>
          <p:cNvPr id="34" name="群組 33"/>
          <p:cNvGrpSpPr/>
          <p:nvPr/>
        </p:nvGrpSpPr>
        <p:grpSpPr>
          <a:xfrm>
            <a:off x="25561" y="18189"/>
            <a:ext cx="5722285" cy="445281"/>
            <a:chOff x="25561" y="18189"/>
            <a:chExt cx="5722285" cy="445281"/>
          </a:xfrm>
        </p:grpSpPr>
        <p:grpSp>
          <p:nvGrpSpPr>
            <p:cNvPr id="35" name="组合 4"/>
            <p:cNvGrpSpPr/>
            <p:nvPr/>
          </p:nvGrpSpPr>
          <p:grpSpPr>
            <a:xfrm>
              <a:off x="25561" y="18189"/>
              <a:ext cx="500458" cy="445281"/>
              <a:chOff x="539667" y="420916"/>
              <a:chExt cx="729638" cy="711200"/>
            </a:xfrm>
          </p:grpSpPr>
          <p:sp>
            <p:nvSpPr>
              <p:cNvPr id="37" name="椭圆 1"/>
              <p:cNvSpPr/>
              <p:nvPr/>
            </p:nvSpPr>
            <p:spPr>
              <a:xfrm>
                <a:off x="551543" y="420916"/>
                <a:ext cx="711200" cy="711200"/>
              </a:xfrm>
              <a:prstGeom prst="ellipse">
                <a:avLst/>
              </a:prstGeom>
              <a:gradFill>
                <a:gsLst>
                  <a:gs pos="0">
                    <a:srgbClr val="4299A0"/>
                  </a:gs>
                  <a:gs pos="100000">
                    <a:srgbClr val="1C4144"/>
                  </a:gs>
                </a:gsLst>
                <a:lin ang="8100000" scaled="0"/>
              </a:gradFill>
              <a:ln>
                <a:noFill/>
              </a:ln>
              <a:effectLst>
                <a:outerShdw blurRad="304800" sx="127000" sy="127000" algn="ctr" rotWithShape="0">
                  <a:srgbClr val="3D8AA5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文本框 2"/>
              <p:cNvSpPr txBox="1"/>
              <p:nvPr/>
            </p:nvSpPr>
            <p:spPr>
              <a:xfrm>
                <a:off x="539667" y="514906"/>
                <a:ext cx="729638" cy="5407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1</a:t>
                </a:r>
                <a:r>
                  <a:rPr lang="zh-TW" altLang="en-US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 </a:t>
                </a:r>
                <a:r>
                  <a:rPr lang="en-US" altLang="zh-TW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-</a:t>
                </a:r>
                <a:r>
                  <a:rPr lang="zh-TW" altLang="en-US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 </a:t>
                </a:r>
                <a:r>
                  <a:rPr lang="en-US" altLang="zh-TW" sz="1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4</a:t>
                </a:r>
                <a:endParaRPr lang="zh-CN" altLang="en-US" sz="16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36" name="文本框 3"/>
            <p:cNvSpPr txBox="1"/>
            <p:nvPr/>
          </p:nvSpPr>
          <p:spPr>
            <a:xfrm>
              <a:off x="510119" y="86946"/>
              <a:ext cx="52377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600" b="1" dirty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開立操作方式</a:t>
              </a:r>
              <a:r>
                <a:rPr lang="en-US" altLang="zh-TW" sz="1600" b="1" dirty="0" smtClean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(3/6)</a:t>
              </a:r>
              <a:endParaRPr lang="zh-TW" altLang="en-US" sz="1600" b="1" dirty="0">
                <a:solidFill>
                  <a:srgbClr val="4299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ucida Sans Unicode" panose="020B0602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5959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3643085" y="-101600"/>
            <a:ext cx="7561943" cy="7561943"/>
          </a:xfrm>
          <a:prstGeom prst="ellipse">
            <a:avLst/>
          </a:prstGeom>
          <a:noFill/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953154" y="3216320"/>
            <a:ext cx="3273380" cy="3273380"/>
            <a:chOff x="953154" y="3216320"/>
            <a:chExt cx="3273380" cy="3273380"/>
          </a:xfrm>
        </p:grpSpPr>
        <p:sp>
          <p:nvSpPr>
            <p:cNvPr id="11" name="椭圆 10"/>
            <p:cNvSpPr/>
            <p:nvPr/>
          </p:nvSpPr>
          <p:spPr>
            <a:xfrm>
              <a:off x="953154" y="3216320"/>
              <a:ext cx="3273380" cy="3273380"/>
            </a:xfrm>
            <a:prstGeom prst="ellipse">
              <a:avLst/>
            </a:prstGeom>
            <a:no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4042501" y="5434768"/>
              <a:ext cx="130629" cy="13062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6"/>
          <p:cNvGrpSpPr/>
          <p:nvPr/>
        </p:nvGrpSpPr>
        <p:grpSpPr>
          <a:xfrm>
            <a:off x="0" y="4548123"/>
            <a:ext cx="10469226" cy="2034547"/>
            <a:chOff x="4917034" y="2417839"/>
            <a:chExt cx="10469226" cy="2034547"/>
          </a:xfrm>
        </p:grpSpPr>
        <p:sp>
          <p:nvSpPr>
            <p:cNvPr id="19" name="矩形 18"/>
            <p:cNvSpPr/>
            <p:nvPr/>
          </p:nvSpPr>
          <p:spPr>
            <a:xfrm>
              <a:off x="4917034" y="2975058"/>
              <a:ext cx="10469226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-457200">
                <a:lnSpc>
                  <a:spcPct val="150000"/>
                </a:lnSpc>
              </a:pPr>
              <a:r>
                <a:rPr lang="en-US" altLang="zh-TW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step1.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 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加入右側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預覽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清單：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點選一筆，滑鼠雙擊</a:t>
              </a:r>
              <a:r>
                <a:rPr lang="en-US" altLang="zh-TW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(1)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或點選按鈕</a:t>
              </a:r>
              <a:r>
                <a:rPr lang="en-US" altLang="zh-TW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(2)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將藥囑帶入預覽清單</a:t>
              </a:r>
              <a:endParaRPr lang="en-US" altLang="zh-TW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  <a:p>
              <a:pPr indent="-457200">
                <a:lnSpc>
                  <a:spcPct val="150000"/>
                </a:lnSpc>
              </a:pPr>
              <a:r>
                <a:rPr lang="en-US" altLang="zh-TW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step2.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 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取消加入：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點選按鈕</a:t>
              </a:r>
              <a:r>
                <a:rPr lang="en-US" altLang="zh-TW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(3)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，移除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預覽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清單勾選資料</a:t>
              </a:r>
              <a:endParaRPr lang="en-US" altLang="zh-TW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  <a:p>
              <a:pPr indent="-457200">
                <a:lnSpc>
                  <a:spcPct val="150000"/>
                </a:lnSpc>
              </a:pPr>
              <a:r>
                <a:rPr lang="en-US" altLang="zh-TW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step3</a:t>
              </a: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.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 點選加入藥囑</a:t>
              </a: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(4)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：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將資料帶入組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套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開立畫面</a:t>
              </a:r>
              <a:r>
                <a:rPr lang="en-US" altLang="zh-TW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→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藥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囑</a:t>
              </a:r>
              <a:r>
                <a:rPr lang="en-US" altLang="zh-TW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(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一般用藥</a:t>
              </a:r>
              <a:r>
                <a:rPr lang="en-US" altLang="zh-TW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)</a:t>
              </a:r>
              <a:endParaRPr lang="en-US" altLang="zh-TW" sz="20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</p:txBody>
        </p:sp>
        <p:sp>
          <p:nvSpPr>
            <p:cNvPr id="20" name="文本框 13"/>
            <p:cNvSpPr txBox="1"/>
            <p:nvPr/>
          </p:nvSpPr>
          <p:spPr>
            <a:xfrm>
              <a:off x="4917034" y="2417839"/>
              <a:ext cx="43763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400" b="1" dirty="0" smtClean="0">
                  <a:solidFill>
                    <a:srgbClr val="66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ucida Sans Unicode" panose="020B0602030504020204" pitchFamily="34" charset="0"/>
                </a:rPr>
                <a:t>說明</a:t>
              </a:r>
              <a:endParaRPr lang="zh-CN" altLang="en-US" sz="2400" b="1" dirty="0">
                <a:solidFill>
                  <a:srgbClr val="66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ucida Sans Unicode" panose="020B0602030504020204" pitchFamily="34" charset="0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012284" y="2867506"/>
              <a:ext cx="571449" cy="45719"/>
            </a:xfrm>
            <a:prstGeom prst="rect">
              <a:avLst/>
            </a:prstGeom>
            <a:solidFill>
              <a:srgbClr val="65B9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2" name="直接连接符 15"/>
            <p:cNvCxnSpPr/>
            <p:nvPr/>
          </p:nvCxnSpPr>
          <p:spPr>
            <a:xfrm>
              <a:off x="5583733" y="2881810"/>
              <a:ext cx="4423867" cy="0"/>
            </a:xfrm>
            <a:prstGeom prst="line">
              <a:avLst/>
            </a:prstGeom>
            <a:ln>
              <a:solidFill>
                <a:srgbClr val="65B9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群組 2"/>
          <p:cNvGrpSpPr/>
          <p:nvPr/>
        </p:nvGrpSpPr>
        <p:grpSpPr>
          <a:xfrm>
            <a:off x="3015645" y="757153"/>
            <a:ext cx="6066015" cy="3599959"/>
            <a:chOff x="3552887" y="879110"/>
            <a:chExt cx="5341697" cy="3235181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52887" y="879110"/>
              <a:ext cx="5281543" cy="3235181"/>
            </a:xfrm>
            <a:prstGeom prst="rect">
              <a:avLst/>
            </a:prstGeom>
          </p:spPr>
        </p:pic>
        <p:sp>
          <p:nvSpPr>
            <p:cNvPr id="23" name="矩形 22"/>
            <p:cNvSpPr/>
            <p:nvPr/>
          </p:nvSpPr>
          <p:spPr>
            <a:xfrm>
              <a:off x="5380050" y="2458848"/>
              <a:ext cx="36755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❶</a:t>
              </a:r>
              <a:endParaRPr lang="zh-TW" altLang="en-US" dirty="0"/>
            </a:p>
          </p:txBody>
        </p:sp>
        <p:sp>
          <p:nvSpPr>
            <p:cNvPr id="25" name="矩形 24"/>
            <p:cNvSpPr/>
            <p:nvPr/>
          </p:nvSpPr>
          <p:spPr>
            <a:xfrm>
              <a:off x="5989427" y="1601010"/>
              <a:ext cx="408463" cy="3598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❷</a:t>
              </a:r>
              <a:endParaRPr lang="zh-TW" altLang="en-US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6590386" y="1260608"/>
              <a:ext cx="408463" cy="3598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❸</a:t>
              </a:r>
              <a:endParaRPr lang="zh-TW" altLang="en-US" dirty="0"/>
            </a:p>
          </p:txBody>
        </p:sp>
        <p:sp>
          <p:nvSpPr>
            <p:cNvPr id="26" name="矩形 25"/>
            <p:cNvSpPr/>
            <p:nvPr/>
          </p:nvSpPr>
          <p:spPr>
            <a:xfrm>
              <a:off x="8486121" y="1080670"/>
              <a:ext cx="408463" cy="3598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❹</a:t>
              </a:r>
              <a:endParaRPr lang="zh-TW" altLang="en-US" dirty="0"/>
            </a:p>
          </p:txBody>
        </p:sp>
      </p:grpSp>
      <p:grpSp>
        <p:nvGrpSpPr>
          <p:cNvPr id="32" name="群組 31"/>
          <p:cNvGrpSpPr/>
          <p:nvPr/>
        </p:nvGrpSpPr>
        <p:grpSpPr>
          <a:xfrm>
            <a:off x="25561" y="18189"/>
            <a:ext cx="5722285" cy="445281"/>
            <a:chOff x="25561" y="18189"/>
            <a:chExt cx="5722285" cy="445281"/>
          </a:xfrm>
        </p:grpSpPr>
        <p:grpSp>
          <p:nvGrpSpPr>
            <p:cNvPr id="33" name="组合 4"/>
            <p:cNvGrpSpPr/>
            <p:nvPr/>
          </p:nvGrpSpPr>
          <p:grpSpPr>
            <a:xfrm>
              <a:off x="25561" y="18189"/>
              <a:ext cx="500458" cy="445281"/>
              <a:chOff x="539667" y="420916"/>
              <a:chExt cx="729638" cy="711200"/>
            </a:xfrm>
          </p:grpSpPr>
          <p:sp>
            <p:nvSpPr>
              <p:cNvPr id="35" name="椭圆 1"/>
              <p:cNvSpPr/>
              <p:nvPr/>
            </p:nvSpPr>
            <p:spPr>
              <a:xfrm>
                <a:off x="551543" y="420916"/>
                <a:ext cx="711200" cy="711200"/>
              </a:xfrm>
              <a:prstGeom prst="ellipse">
                <a:avLst/>
              </a:prstGeom>
              <a:gradFill>
                <a:gsLst>
                  <a:gs pos="0">
                    <a:srgbClr val="4299A0"/>
                  </a:gs>
                  <a:gs pos="100000">
                    <a:srgbClr val="1C4144"/>
                  </a:gs>
                </a:gsLst>
                <a:lin ang="8100000" scaled="0"/>
              </a:gradFill>
              <a:ln>
                <a:noFill/>
              </a:ln>
              <a:effectLst>
                <a:outerShdw blurRad="304800" sx="127000" sy="127000" algn="ctr" rotWithShape="0">
                  <a:srgbClr val="3D8AA5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文本框 2"/>
              <p:cNvSpPr txBox="1"/>
              <p:nvPr/>
            </p:nvSpPr>
            <p:spPr>
              <a:xfrm>
                <a:off x="539667" y="514906"/>
                <a:ext cx="729638" cy="5407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1</a:t>
                </a:r>
                <a:r>
                  <a:rPr lang="zh-TW" altLang="en-US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 </a:t>
                </a:r>
                <a:r>
                  <a:rPr lang="en-US" altLang="zh-TW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-</a:t>
                </a:r>
                <a:r>
                  <a:rPr lang="zh-TW" altLang="en-US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 </a:t>
                </a:r>
                <a:r>
                  <a:rPr lang="en-US" altLang="zh-TW" sz="1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4</a:t>
                </a:r>
                <a:endParaRPr lang="zh-CN" altLang="en-US" sz="16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34" name="文本框 3"/>
            <p:cNvSpPr txBox="1"/>
            <p:nvPr/>
          </p:nvSpPr>
          <p:spPr>
            <a:xfrm>
              <a:off x="510119" y="86946"/>
              <a:ext cx="52377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600" b="1" dirty="0" smtClean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開</a:t>
              </a:r>
              <a:r>
                <a:rPr lang="zh-TW" altLang="en-US" sz="1600" b="1" dirty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立操作方式</a:t>
              </a:r>
              <a:r>
                <a:rPr lang="en-US" altLang="zh-TW" sz="1600" b="1" dirty="0" smtClean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(4/6)</a:t>
              </a:r>
              <a:endParaRPr lang="zh-TW" altLang="en-US" sz="1600" b="1" dirty="0">
                <a:solidFill>
                  <a:srgbClr val="4299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ucida Sans Unicode" panose="020B0602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43514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3643085" y="-101600"/>
            <a:ext cx="7561943" cy="7561943"/>
          </a:xfrm>
          <a:prstGeom prst="ellipse">
            <a:avLst/>
          </a:prstGeom>
          <a:noFill/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953154" y="3216320"/>
            <a:ext cx="3273380" cy="3273380"/>
            <a:chOff x="953154" y="3216320"/>
            <a:chExt cx="3273380" cy="3273380"/>
          </a:xfrm>
        </p:grpSpPr>
        <p:sp>
          <p:nvSpPr>
            <p:cNvPr id="11" name="椭圆 10"/>
            <p:cNvSpPr/>
            <p:nvPr/>
          </p:nvSpPr>
          <p:spPr>
            <a:xfrm>
              <a:off x="953154" y="3216320"/>
              <a:ext cx="3273380" cy="3273380"/>
            </a:xfrm>
            <a:prstGeom prst="ellipse">
              <a:avLst/>
            </a:prstGeom>
            <a:no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4042501" y="5434768"/>
              <a:ext cx="130629" cy="13062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6"/>
          <p:cNvGrpSpPr/>
          <p:nvPr/>
        </p:nvGrpSpPr>
        <p:grpSpPr>
          <a:xfrm>
            <a:off x="36063" y="4419838"/>
            <a:ext cx="9536856" cy="2424696"/>
            <a:chOff x="4612234" y="2901839"/>
            <a:chExt cx="9536856" cy="2424696"/>
          </a:xfrm>
        </p:grpSpPr>
        <p:sp>
          <p:nvSpPr>
            <p:cNvPr id="19" name="矩形 18"/>
            <p:cNvSpPr/>
            <p:nvPr/>
          </p:nvSpPr>
          <p:spPr>
            <a:xfrm>
              <a:off x="4612234" y="3387543"/>
              <a:ext cx="9536856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-457200">
                <a:lnSpc>
                  <a:spcPct val="150000"/>
                </a:lnSpc>
              </a:pP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點選疾病診斷</a:t>
              </a: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→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疾病診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斷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開立畫面</a:t>
              </a:r>
              <a:endParaRPr lang="en-US" altLang="zh-TW" sz="20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  <a:p>
              <a:pPr indent="-457200">
                <a:lnSpc>
                  <a:spcPct val="150000"/>
                </a:lnSpc>
              </a:pPr>
              <a:r>
                <a:rPr lang="en-US" altLang="zh-TW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step1.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 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關鍵字查詢：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輸入代碼或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名稱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，會帶出相關疾病診斷資料</a:t>
              </a:r>
              <a:endParaRPr lang="zh-TW" altLang="en-US" sz="20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  <a:p>
              <a:pPr indent="-457200">
                <a:lnSpc>
                  <a:spcPct val="150000"/>
                </a:lnSpc>
              </a:pP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step2.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 選取診斷資料：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點選一筆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，點選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按鈕</a:t>
              </a:r>
              <a:r>
                <a:rPr lang="en-US" altLang="zh-TW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(2</a:t>
              </a: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)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加入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診斷</a:t>
              </a:r>
              <a:endParaRPr lang="zh-TW" altLang="en-US" sz="2000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  <a:p>
              <a:pPr indent="-457200">
                <a:lnSpc>
                  <a:spcPct val="150000"/>
                </a:lnSpc>
              </a:pP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step3.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 點選加入診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斷</a:t>
              </a: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(3)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：將資料帶入組套開立畫面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→疾病診斷</a:t>
              </a:r>
              <a:endParaRPr lang="en-US" altLang="zh-TW" sz="2000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</p:txBody>
        </p:sp>
        <p:sp>
          <p:nvSpPr>
            <p:cNvPr id="20" name="文本框 13"/>
            <p:cNvSpPr txBox="1"/>
            <p:nvPr/>
          </p:nvSpPr>
          <p:spPr>
            <a:xfrm>
              <a:off x="4612234" y="2901839"/>
              <a:ext cx="43763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400" b="1" dirty="0" smtClean="0">
                  <a:solidFill>
                    <a:srgbClr val="66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ucida Sans Unicode" panose="020B0602030504020204" pitchFamily="34" charset="0"/>
                </a:rPr>
                <a:t>說明</a:t>
              </a:r>
              <a:endParaRPr lang="zh-CN" altLang="en-US" sz="2400" b="1" dirty="0">
                <a:solidFill>
                  <a:srgbClr val="66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ucida Sans Unicode" panose="020B0602030504020204" pitchFamily="34" charset="0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4707484" y="3351506"/>
              <a:ext cx="571449" cy="45719"/>
            </a:xfrm>
            <a:prstGeom prst="rect">
              <a:avLst/>
            </a:prstGeom>
            <a:solidFill>
              <a:srgbClr val="65B9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2" name="直接连接符 15"/>
            <p:cNvCxnSpPr/>
            <p:nvPr/>
          </p:nvCxnSpPr>
          <p:spPr>
            <a:xfrm>
              <a:off x="5278933" y="3365810"/>
              <a:ext cx="4423867" cy="0"/>
            </a:xfrm>
            <a:prstGeom prst="line">
              <a:avLst/>
            </a:prstGeom>
            <a:ln>
              <a:solidFill>
                <a:srgbClr val="65B9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群組 3"/>
          <p:cNvGrpSpPr/>
          <p:nvPr/>
        </p:nvGrpSpPr>
        <p:grpSpPr>
          <a:xfrm>
            <a:off x="1090961" y="674767"/>
            <a:ext cx="2423390" cy="3816839"/>
            <a:chOff x="427127" y="648854"/>
            <a:chExt cx="2423390" cy="3816839"/>
          </a:xfrm>
        </p:grpSpPr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127" y="648854"/>
              <a:ext cx="2423390" cy="3816839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sp>
          <p:nvSpPr>
            <p:cNvPr id="14" name="矩形 13"/>
            <p:cNvSpPr/>
            <p:nvPr/>
          </p:nvSpPr>
          <p:spPr>
            <a:xfrm>
              <a:off x="790527" y="4002366"/>
              <a:ext cx="2012157" cy="23291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向右箭號 1"/>
          <p:cNvSpPr/>
          <p:nvPr/>
        </p:nvSpPr>
        <p:spPr>
          <a:xfrm>
            <a:off x="3702228" y="2643559"/>
            <a:ext cx="584917" cy="448495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5" name="群組 14"/>
          <p:cNvGrpSpPr/>
          <p:nvPr/>
        </p:nvGrpSpPr>
        <p:grpSpPr>
          <a:xfrm>
            <a:off x="5468068" y="1131368"/>
            <a:ext cx="5486606" cy="3158365"/>
            <a:chOff x="5146228" y="904903"/>
            <a:chExt cx="5486606" cy="3158365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46228" y="904903"/>
              <a:ext cx="5486606" cy="3158365"/>
            </a:xfrm>
            <a:prstGeom prst="rect">
              <a:avLst/>
            </a:prstGeom>
          </p:spPr>
        </p:pic>
        <p:sp>
          <p:nvSpPr>
            <p:cNvPr id="26" name="矩形 25"/>
            <p:cNvSpPr/>
            <p:nvPr/>
          </p:nvSpPr>
          <p:spPr>
            <a:xfrm>
              <a:off x="5634215" y="1418302"/>
              <a:ext cx="36755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❶</a:t>
              </a:r>
              <a:endParaRPr lang="zh-TW" altLang="en-US" dirty="0"/>
            </a:p>
          </p:txBody>
        </p:sp>
        <p:sp>
          <p:nvSpPr>
            <p:cNvPr id="27" name="矩形 26"/>
            <p:cNvSpPr/>
            <p:nvPr/>
          </p:nvSpPr>
          <p:spPr>
            <a:xfrm>
              <a:off x="8967168" y="2417094"/>
              <a:ext cx="408463" cy="3598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❷</a:t>
              </a:r>
              <a:endParaRPr lang="zh-TW" altLang="en-US" dirty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10224371" y="1238364"/>
              <a:ext cx="408463" cy="3598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❸</a:t>
              </a:r>
              <a:endParaRPr lang="zh-TW" altLang="en-US" dirty="0"/>
            </a:p>
          </p:txBody>
        </p:sp>
      </p:grpSp>
      <p:grpSp>
        <p:nvGrpSpPr>
          <p:cNvPr id="34" name="群組 33"/>
          <p:cNvGrpSpPr/>
          <p:nvPr/>
        </p:nvGrpSpPr>
        <p:grpSpPr>
          <a:xfrm>
            <a:off x="25561" y="18189"/>
            <a:ext cx="5722285" cy="445281"/>
            <a:chOff x="25561" y="18189"/>
            <a:chExt cx="5722285" cy="445281"/>
          </a:xfrm>
        </p:grpSpPr>
        <p:grpSp>
          <p:nvGrpSpPr>
            <p:cNvPr id="35" name="组合 4"/>
            <p:cNvGrpSpPr/>
            <p:nvPr/>
          </p:nvGrpSpPr>
          <p:grpSpPr>
            <a:xfrm>
              <a:off x="25561" y="18189"/>
              <a:ext cx="500458" cy="445281"/>
              <a:chOff x="539667" y="420916"/>
              <a:chExt cx="729638" cy="711200"/>
            </a:xfrm>
          </p:grpSpPr>
          <p:sp>
            <p:nvSpPr>
              <p:cNvPr id="37" name="椭圆 1"/>
              <p:cNvSpPr/>
              <p:nvPr/>
            </p:nvSpPr>
            <p:spPr>
              <a:xfrm>
                <a:off x="551543" y="420916"/>
                <a:ext cx="711200" cy="711200"/>
              </a:xfrm>
              <a:prstGeom prst="ellipse">
                <a:avLst/>
              </a:prstGeom>
              <a:gradFill>
                <a:gsLst>
                  <a:gs pos="0">
                    <a:srgbClr val="4299A0"/>
                  </a:gs>
                  <a:gs pos="100000">
                    <a:srgbClr val="1C4144"/>
                  </a:gs>
                </a:gsLst>
                <a:lin ang="8100000" scaled="0"/>
              </a:gradFill>
              <a:ln>
                <a:noFill/>
              </a:ln>
              <a:effectLst>
                <a:outerShdw blurRad="304800" sx="127000" sy="127000" algn="ctr" rotWithShape="0">
                  <a:srgbClr val="3D8AA5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文本框 2"/>
              <p:cNvSpPr txBox="1"/>
              <p:nvPr/>
            </p:nvSpPr>
            <p:spPr>
              <a:xfrm>
                <a:off x="539667" y="514906"/>
                <a:ext cx="729638" cy="5407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1</a:t>
                </a:r>
                <a:r>
                  <a:rPr lang="zh-TW" altLang="en-US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 </a:t>
                </a:r>
                <a:r>
                  <a:rPr lang="en-US" altLang="zh-TW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-</a:t>
                </a:r>
                <a:r>
                  <a:rPr lang="zh-TW" altLang="en-US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 </a:t>
                </a:r>
                <a:r>
                  <a:rPr lang="en-US" altLang="zh-TW" sz="1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4</a:t>
                </a:r>
                <a:endParaRPr lang="zh-CN" altLang="en-US" sz="16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36" name="文本框 3"/>
            <p:cNvSpPr txBox="1"/>
            <p:nvPr/>
          </p:nvSpPr>
          <p:spPr>
            <a:xfrm>
              <a:off x="510119" y="86946"/>
              <a:ext cx="52377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600" b="1" dirty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開立操作方式</a:t>
              </a:r>
              <a:r>
                <a:rPr lang="en-US" altLang="zh-TW" sz="1600" b="1" dirty="0" smtClean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(5/6)</a:t>
              </a:r>
              <a:endParaRPr lang="zh-TW" altLang="en-US" sz="1600" b="1" dirty="0">
                <a:solidFill>
                  <a:srgbClr val="4299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ucida Sans Unicode" panose="020B0602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9167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3643085" y="-101600"/>
            <a:ext cx="7561943" cy="7561943"/>
          </a:xfrm>
          <a:prstGeom prst="ellipse">
            <a:avLst/>
          </a:prstGeom>
          <a:noFill/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953154" y="3216320"/>
            <a:ext cx="3273380" cy="3273380"/>
            <a:chOff x="953154" y="3216320"/>
            <a:chExt cx="3273380" cy="3273380"/>
          </a:xfrm>
        </p:grpSpPr>
        <p:sp>
          <p:nvSpPr>
            <p:cNvPr id="11" name="椭圆 10"/>
            <p:cNvSpPr/>
            <p:nvPr/>
          </p:nvSpPr>
          <p:spPr>
            <a:xfrm>
              <a:off x="953154" y="3216320"/>
              <a:ext cx="3273380" cy="3273380"/>
            </a:xfrm>
            <a:prstGeom prst="ellipse">
              <a:avLst/>
            </a:prstGeom>
            <a:no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4042501" y="5434768"/>
              <a:ext cx="130629" cy="13062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6"/>
          <p:cNvGrpSpPr/>
          <p:nvPr/>
        </p:nvGrpSpPr>
        <p:grpSpPr>
          <a:xfrm>
            <a:off x="36063" y="4419838"/>
            <a:ext cx="9536856" cy="1963032"/>
            <a:chOff x="4612234" y="2901839"/>
            <a:chExt cx="9536856" cy="1963032"/>
          </a:xfrm>
        </p:grpSpPr>
        <p:sp>
          <p:nvSpPr>
            <p:cNvPr id="19" name="矩形 18"/>
            <p:cNvSpPr/>
            <p:nvPr/>
          </p:nvSpPr>
          <p:spPr>
            <a:xfrm>
              <a:off x="4612234" y="3387543"/>
              <a:ext cx="9536856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-457200">
                <a:lnSpc>
                  <a:spcPct val="150000"/>
                </a:lnSpc>
              </a:pP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點選疾病診斷</a:t>
              </a: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→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專科診斷與常用分類開立畫面</a:t>
              </a:r>
              <a:endParaRPr lang="en-US" altLang="zh-TW" sz="20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  <a:p>
              <a:pPr indent="-457200">
                <a:lnSpc>
                  <a:spcPct val="150000"/>
                </a:lnSpc>
              </a:pPr>
              <a:r>
                <a:rPr lang="en-US" altLang="zh-TW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step1</a:t>
              </a: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.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 選取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診斷資料：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點選後將帶至該項目之子層</a:t>
              </a:r>
              <a:endParaRPr lang="en-US" altLang="zh-TW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  <a:p>
              <a:pPr indent="-457200">
                <a:lnSpc>
                  <a:spcPct val="150000"/>
                </a:lnSpc>
              </a:pP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step2.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 點選上方樹層</a:t>
              </a: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Bar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或是點選</a:t>
              </a: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back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：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可帶回資料上一層</a:t>
              </a:r>
              <a:endParaRPr lang="en-US" altLang="zh-TW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</p:txBody>
        </p:sp>
        <p:sp>
          <p:nvSpPr>
            <p:cNvPr id="20" name="文本框 13"/>
            <p:cNvSpPr txBox="1"/>
            <p:nvPr/>
          </p:nvSpPr>
          <p:spPr>
            <a:xfrm>
              <a:off x="4612234" y="2901839"/>
              <a:ext cx="43763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400" b="1" dirty="0" smtClean="0">
                  <a:solidFill>
                    <a:srgbClr val="66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ucida Sans Unicode" panose="020B0602030504020204" pitchFamily="34" charset="0"/>
                </a:rPr>
                <a:t>說明</a:t>
              </a:r>
              <a:endParaRPr lang="zh-CN" altLang="en-US" sz="2400" b="1" dirty="0">
                <a:solidFill>
                  <a:srgbClr val="66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ucida Sans Unicode" panose="020B0602030504020204" pitchFamily="34" charset="0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4707484" y="3351506"/>
              <a:ext cx="571449" cy="45719"/>
            </a:xfrm>
            <a:prstGeom prst="rect">
              <a:avLst/>
            </a:prstGeom>
            <a:solidFill>
              <a:srgbClr val="65B9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2" name="直接连接符 15"/>
            <p:cNvCxnSpPr/>
            <p:nvPr/>
          </p:nvCxnSpPr>
          <p:spPr>
            <a:xfrm>
              <a:off x="5278933" y="3365810"/>
              <a:ext cx="4423867" cy="0"/>
            </a:xfrm>
            <a:prstGeom prst="line">
              <a:avLst/>
            </a:prstGeom>
            <a:ln>
              <a:solidFill>
                <a:srgbClr val="65B9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群組 14"/>
          <p:cNvGrpSpPr/>
          <p:nvPr/>
        </p:nvGrpSpPr>
        <p:grpSpPr>
          <a:xfrm>
            <a:off x="410708" y="1089459"/>
            <a:ext cx="5486606" cy="3123144"/>
            <a:chOff x="5146228" y="922513"/>
            <a:chExt cx="5486606" cy="3123144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46228" y="922513"/>
              <a:ext cx="5486606" cy="3123144"/>
            </a:xfrm>
            <a:prstGeom prst="rect">
              <a:avLst/>
            </a:prstGeom>
          </p:spPr>
        </p:pic>
        <p:sp>
          <p:nvSpPr>
            <p:cNvPr id="26" name="矩形 25"/>
            <p:cNvSpPr/>
            <p:nvPr/>
          </p:nvSpPr>
          <p:spPr>
            <a:xfrm>
              <a:off x="6578640" y="2227700"/>
              <a:ext cx="36755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❶</a:t>
              </a:r>
              <a:endParaRPr lang="zh-TW" altLang="en-US" dirty="0"/>
            </a:p>
          </p:txBody>
        </p:sp>
        <p:sp>
          <p:nvSpPr>
            <p:cNvPr id="27" name="矩形 26"/>
            <p:cNvSpPr/>
            <p:nvPr/>
          </p:nvSpPr>
          <p:spPr>
            <a:xfrm>
              <a:off x="7864130" y="1449613"/>
              <a:ext cx="408463" cy="3598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❷</a:t>
              </a:r>
              <a:endParaRPr lang="zh-TW" altLang="en-US" dirty="0"/>
            </a:p>
          </p:txBody>
        </p:sp>
      </p:grpSp>
      <p:grpSp>
        <p:nvGrpSpPr>
          <p:cNvPr id="34" name="群組 33"/>
          <p:cNvGrpSpPr/>
          <p:nvPr/>
        </p:nvGrpSpPr>
        <p:grpSpPr>
          <a:xfrm>
            <a:off x="25561" y="18189"/>
            <a:ext cx="5722285" cy="445281"/>
            <a:chOff x="25561" y="18189"/>
            <a:chExt cx="5722285" cy="445281"/>
          </a:xfrm>
        </p:grpSpPr>
        <p:grpSp>
          <p:nvGrpSpPr>
            <p:cNvPr id="35" name="组合 4"/>
            <p:cNvGrpSpPr/>
            <p:nvPr/>
          </p:nvGrpSpPr>
          <p:grpSpPr>
            <a:xfrm>
              <a:off x="25561" y="18189"/>
              <a:ext cx="500458" cy="445281"/>
              <a:chOff x="539667" y="420916"/>
              <a:chExt cx="729638" cy="711200"/>
            </a:xfrm>
          </p:grpSpPr>
          <p:sp>
            <p:nvSpPr>
              <p:cNvPr id="37" name="椭圆 1"/>
              <p:cNvSpPr/>
              <p:nvPr/>
            </p:nvSpPr>
            <p:spPr>
              <a:xfrm>
                <a:off x="551543" y="420916"/>
                <a:ext cx="711200" cy="711200"/>
              </a:xfrm>
              <a:prstGeom prst="ellipse">
                <a:avLst/>
              </a:prstGeom>
              <a:gradFill>
                <a:gsLst>
                  <a:gs pos="0">
                    <a:srgbClr val="4299A0"/>
                  </a:gs>
                  <a:gs pos="100000">
                    <a:srgbClr val="1C4144"/>
                  </a:gs>
                </a:gsLst>
                <a:lin ang="8100000" scaled="0"/>
              </a:gradFill>
              <a:ln>
                <a:noFill/>
              </a:ln>
              <a:effectLst>
                <a:outerShdw blurRad="304800" sx="127000" sy="127000" algn="ctr" rotWithShape="0">
                  <a:srgbClr val="3D8AA5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文本框 2"/>
              <p:cNvSpPr txBox="1"/>
              <p:nvPr/>
            </p:nvSpPr>
            <p:spPr>
              <a:xfrm>
                <a:off x="539667" y="514906"/>
                <a:ext cx="729638" cy="5407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1</a:t>
                </a:r>
                <a:r>
                  <a:rPr lang="zh-TW" altLang="en-US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 </a:t>
                </a:r>
                <a:r>
                  <a:rPr lang="en-US" altLang="zh-TW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-</a:t>
                </a:r>
                <a:r>
                  <a:rPr lang="zh-TW" altLang="en-US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 </a:t>
                </a:r>
                <a:r>
                  <a:rPr lang="en-US" altLang="zh-TW" sz="1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4</a:t>
                </a:r>
                <a:endParaRPr lang="zh-CN" altLang="en-US" sz="16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36" name="文本框 3"/>
            <p:cNvSpPr txBox="1"/>
            <p:nvPr/>
          </p:nvSpPr>
          <p:spPr>
            <a:xfrm>
              <a:off x="510119" y="86946"/>
              <a:ext cx="52377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600" b="1" dirty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開立操作方式</a:t>
              </a:r>
              <a:r>
                <a:rPr lang="en-US" altLang="zh-TW" sz="1600" b="1" dirty="0" smtClean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(6/6)</a:t>
              </a:r>
              <a:endParaRPr lang="zh-TW" altLang="en-US" sz="1600" b="1" dirty="0">
                <a:solidFill>
                  <a:srgbClr val="4299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ucida Sans Unicode" panose="020B0602030504020204" pitchFamily="34" charset="0"/>
              </a:endParaRPr>
            </a:p>
          </p:txBody>
        </p:sp>
      </p:grpSp>
      <p:grpSp>
        <p:nvGrpSpPr>
          <p:cNvPr id="29" name="群組 28"/>
          <p:cNvGrpSpPr/>
          <p:nvPr/>
        </p:nvGrpSpPr>
        <p:grpSpPr>
          <a:xfrm>
            <a:off x="6376549" y="1089459"/>
            <a:ext cx="5411325" cy="3123144"/>
            <a:chOff x="5183868" y="922513"/>
            <a:chExt cx="5411325" cy="3123144"/>
          </a:xfrm>
        </p:grpSpPr>
        <p:pic>
          <p:nvPicPr>
            <p:cNvPr id="30" name="圖片 2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83868" y="922513"/>
              <a:ext cx="5411325" cy="3123144"/>
            </a:xfrm>
            <a:prstGeom prst="rect">
              <a:avLst/>
            </a:prstGeom>
          </p:spPr>
        </p:pic>
        <p:sp>
          <p:nvSpPr>
            <p:cNvPr id="31" name="矩形 30"/>
            <p:cNvSpPr/>
            <p:nvPr/>
          </p:nvSpPr>
          <p:spPr>
            <a:xfrm>
              <a:off x="7569457" y="2412366"/>
              <a:ext cx="36755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❶</a:t>
              </a:r>
              <a:endParaRPr lang="zh-TW" altLang="en-US" dirty="0"/>
            </a:p>
          </p:txBody>
        </p:sp>
        <p:sp>
          <p:nvSpPr>
            <p:cNvPr id="32" name="矩形 31"/>
            <p:cNvSpPr/>
            <p:nvPr/>
          </p:nvSpPr>
          <p:spPr>
            <a:xfrm flipH="1">
              <a:off x="8848242" y="1449613"/>
              <a:ext cx="67079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❷</a:t>
              </a:r>
              <a:endParaRPr lang="zh-TW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54038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200210_11423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96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00210_10495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927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-701078" y="2315750"/>
            <a:ext cx="4982792" cy="5036792"/>
            <a:chOff x="-701078" y="2315750"/>
            <a:chExt cx="4982792" cy="5036792"/>
          </a:xfrm>
        </p:grpSpPr>
        <p:sp>
          <p:nvSpPr>
            <p:cNvPr id="6" name="椭圆 5"/>
            <p:cNvSpPr/>
            <p:nvPr/>
          </p:nvSpPr>
          <p:spPr>
            <a:xfrm>
              <a:off x="-701078" y="2369750"/>
              <a:ext cx="4982792" cy="4982792"/>
            </a:xfrm>
            <a:prstGeom prst="ellipse">
              <a:avLst/>
            </a:prstGeom>
            <a:no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1656918" y="2315750"/>
              <a:ext cx="108000" cy="10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320800" y="-682171"/>
            <a:ext cx="3817255" cy="3834330"/>
            <a:chOff x="1320800" y="-682171"/>
            <a:chExt cx="3817255" cy="3834330"/>
          </a:xfrm>
        </p:grpSpPr>
        <p:sp>
          <p:nvSpPr>
            <p:cNvPr id="4" name="椭圆 3"/>
            <p:cNvSpPr/>
            <p:nvPr/>
          </p:nvSpPr>
          <p:spPr>
            <a:xfrm>
              <a:off x="1320800" y="-682171"/>
              <a:ext cx="3817255" cy="3817255"/>
            </a:xfrm>
            <a:prstGeom prst="ellipse">
              <a:avLst/>
            </a:prstGeom>
            <a:no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3491139" y="3044159"/>
              <a:ext cx="108000" cy="10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4879281" y="2039979"/>
              <a:ext cx="108000" cy="10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468914" y="2093979"/>
            <a:ext cx="2957307" cy="2957307"/>
            <a:chOff x="3468914" y="2093979"/>
            <a:chExt cx="2957307" cy="2957307"/>
          </a:xfrm>
        </p:grpSpPr>
        <p:sp>
          <p:nvSpPr>
            <p:cNvPr id="5" name="椭圆 4"/>
            <p:cNvSpPr/>
            <p:nvPr/>
          </p:nvSpPr>
          <p:spPr>
            <a:xfrm>
              <a:off x="3468914" y="2093979"/>
              <a:ext cx="2957307" cy="2957307"/>
            </a:xfrm>
            <a:prstGeom prst="ellipse">
              <a:avLst/>
            </a:prstGeom>
            <a:no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4227714" y="4818459"/>
              <a:ext cx="108000" cy="108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4412675" y="2523525"/>
            <a:ext cx="69240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9600" dirty="0" smtClean="0">
                <a:ln w="3175">
                  <a:gradFill flip="none" rotWithShape="1">
                    <a:gsLst>
                      <a:gs pos="0">
                        <a:schemeClr val="bg1">
                          <a:alpha val="52000"/>
                        </a:schemeClr>
                      </a:gs>
                      <a:gs pos="100000">
                        <a:schemeClr val="bg1">
                          <a:alpha val="0"/>
                        </a:schemeClr>
                      </a:gs>
                    </a:gsLst>
                    <a:lin ang="16200000" scaled="1"/>
                    <a:tileRect/>
                  </a:gradFill>
                </a:ln>
                <a:solidFill>
                  <a:schemeClr val="bg1"/>
                </a:solidFill>
                <a:effectLst>
                  <a:outerShdw blurRad="177800" sx="102000" sy="102000" algn="ctr" rotWithShape="0">
                    <a:srgbClr val="65B9BF">
                      <a:alpha val="40000"/>
                    </a:srgbClr>
                  </a:outerShdw>
                </a:effectLst>
                <a:latin typeface="Impact" panose="020B0806030902050204" pitchFamily="34" charset="0"/>
              </a:rPr>
              <a:t>THANKS</a:t>
            </a:r>
            <a:endParaRPr lang="zh-CN" altLang="en-US" sz="9600" dirty="0">
              <a:ln w="3175">
                <a:gradFill flip="none" rotWithShape="1">
                  <a:gsLst>
                    <a:gs pos="0">
                      <a:schemeClr val="bg1">
                        <a:alpha val="52000"/>
                      </a:schemeClr>
                    </a:gs>
                    <a:gs pos="100000">
                      <a:schemeClr val="bg1">
                        <a:alpha val="0"/>
                      </a:schemeClr>
                    </a:gs>
                  </a:gsLst>
                  <a:lin ang="16200000" scaled="1"/>
                  <a:tileRect/>
                </a:gradFill>
              </a:ln>
              <a:solidFill>
                <a:schemeClr val="bg1"/>
              </a:solidFill>
              <a:effectLst>
                <a:outerShdw blurRad="177800" sx="102000" sy="102000" algn="ctr" rotWithShape="0">
                  <a:srgbClr val="65B9BF">
                    <a:alpha val="40000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1854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-819150" y="1954291"/>
            <a:ext cx="5372100" cy="5411709"/>
            <a:chOff x="-819150" y="1954291"/>
            <a:chExt cx="5372100" cy="5411709"/>
          </a:xfrm>
        </p:grpSpPr>
        <p:sp>
          <p:nvSpPr>
            <p:cNvPr id="5" name="椭圆 4"/>
            <p:cNvSpPr/>
            <p:nvPr/>
          </p:nvSpPr>
          <p:spPr>
            <a:xfrm>
              <a:off x="-819150" y="1993900"/>
              <a:ext cx="5372100" cy="5372100"/>
            </a:xfrm>
            <a:prstGeom prst="ellipse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2025839" y="1954291"/>
              <a:ext cx="79218" cy="792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4316566" y="3656091"/>
              <a:ext cx="79218" cy="792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1866900" y="-1676400"/>
            <a:ext cx="5372100" cy="5372100"/>
            <a:chOff x="1866900" y="-1676400"/>
            <a:chExt cx="5372100" cy="5372100"/>
          </a:xfrm>
        </p:grpSpPr>
        <p:sp>
          <p:nvSpPr>
            <p:cNvPr id="7" name="椭圆 6"/>
            <p:cNvSpPr/>
            <p:nvPr/>
          </p:nvSpPr>
          <p:spPr>
            <a:xfrm>
              <a:off x="5999957" y="3200613"/>
              <a:ext cx="79218" cy="792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1866900" y="-1676400"/>
              <a:ext cx="5372100" cy="5372100"/>
            </a:xfrm>
            <a:prstGeom prst="ellipse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/>
          </p:nvSpPr>
          <p:spPr>
            <a:xfrm>
              <a:off x="3998037" y="3596678"/>
              <a:ext cx="79218" cy="792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891612" y="2933700"/>
            <a:ext cx="2597150" cy="2597150"/>
            <a:chOff x="3891612" y="2933700"/>
            <a:chExt cx="2597150" cy="2597150"/>
          </a:xfrm>
        </p:grpSpPr>
        <p:sp>
          <p:nvSpPr>
            <p:cNvPr id="6" name="椭圆 5"/>
            <p:cNvSpPr/>
            <p:nvPr/>
          </p:nvSpPr>
          <p:spPr>
            <a:xfrm>
              <a:off x="3891612" y="2933700"/>
              <a:ext cx="2597150" cy="2597150"/>
            </a:xfrm>
            <a:prstGeom prst="ellipse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4445154" y="5282512"/>
              <a:ext cx="79218" cy="792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/>
            <p:cNvSpPr/>
            <p:nvPr/>
          </p:nvSpPr>
          <p:spPr>
            <a:xfrm>
              <a:off x="4174250" y="3339503"/>
              <a:ext cx="79218" cy="792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3734050" y="1217305"/>
            <a:ext cx="16883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TW" altLang="en-US" sz="4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</a:t>
            </a:r>
            <a:r>
              <a:rPr lang="zh-TW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綱</a:t>
            </a:r>
            <a:endParaRPr lang="zh-CN" altLang="en-US" sz="4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847900" y="354354"/>
            <a:ext cx="33529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" dirty="0" smtClean="0">
                <a:solidFill>
                  <a:schemeClr val="bg1">
                    <a:alpha val="34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CONTENT</a:t>
            </a:r>
            <a:endParaRPr lang="zh-CN" altLang="en-US" sz="4800" dirty="0">
              <a:solidFill>
                <a:schemeClr val="bg1">
                  <a:alpha val="34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7152957" y="1826061"/>
            <a:ext cx="4679623" cy="682266"/>
            <a:chOff x="7152957" y="1892736"/>
            <a:chExt cx="4679623" cy="682266"/>
          </a:xfrm>
        </p:grpSpPr>
        <p:sp>
          <p:nvSpPr>
            <p:cNvPr id="23" name="文本框 22"/>
            <p:cNvSpPr txBox="1"/>
            <p:nvPr/>
          </p:nvSpPr>
          <p:spPr>
            <a:xfrm>
              <a:off x="7996784" y="1928671"/>
              <a:ext cx="383579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6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ucida Sans Unicode" panose="020B0602030504020204" pitchFamily="34" charset="0"/>
                </a:rPr>
                <a:t>組套開立</a:t>
              </a:r>
              <a:endParaRPr lang="zh-CN" altLang="en-US" sz="3600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ucida Sans Unicode" panose="020B0602030504020204" pitchFamily="34" charset="0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7152957" y="1892736"/>
              <a:ext cx="8438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 smtClean="0">
                  <a:solidFill>
                    <a:srgbClr val="FFFF00"/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Lucida Sans Unicode" panose="020B0602030504020204" pitchFamily="34" charset="0"/>
                </a:rPr>
                <a:t>01</a:t>
              </a:r>
              <a:endParaRPr lang="zh-CN" altLang="en-US" sz="3600" dirty="0">
                <a:solidFill>
                  <a:srgbClr val="FFFF00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Lucida Sans Unicode" panose="020B0602030504020204" pitchFamily="34" charset="0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7152957" y="2696573"/>
            <a:ext cx="4705214" cy="677823"/>
            <a:chOff x="7152957" y="2925173"/>
            <a:chExt cx="4705214" cy="677823"/>
          </a:xfrm>
        </p:grpSpPr>
        <p:sp>
          <p:nvSpPr>
            <p:cNvPr id="28" name="文本框 27"/>
            <p:cNvSpPr txBox="1"/>
            <p:nvPr/>
          </p:nvSpPr>
          <p:spPr>
            <a:xfrm>
              <a:off x="8022375" y="2925173"/>
              <a:ext cx="383579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3600" b="1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ucida Sans Unicode" panose="020B0602030504020204" pitchFamily="34" charset="0"/>
                </a:rPr>
                <a:t>組套應</a:t>
              </a:r>
              <a:r>
                <a:rPr lang="zh-TW" altLang="en-US" sz="3600" b="1" dirty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ucida Sans Unicode" panose="020B0602030504020204" pitchFamily="34" charset="0"/>
                </a:rPr>
                <a:t>用</a:t>
              </a:r>
              <a:endParaRPr lang="zh-CN" altLang="en-US" sz="36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ucida Sans Unicode" panose="020B0602030504020204" pitchFamily="34" charset="0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7152957" y="2956665"/>
              <a:ext cx="8438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 smtClean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Impact" panose="020B0806030902050204" pitchFamily="34" charset="0"/>
                  <a:ea typeface="Arial Unicode MS" panose="020B0604020202020204" pitchFamily="34" charset="-122"/>
                  <a:cs typeface="Lucida Sans Unicode" panose="020B0602030504020204" pitchFamily="34" charset="0"/>
                </a:rPr>
                <a:t>02</a:t>
              </a:r>
              <a:endParaRPr lang="zh-CN" altLang="en-US" sz="3600" dirty="0">
                <a:solidFill>
                  <a:schemeClr val="accent1">
                    <a:lumMod val="20000"/>
                    <a:lumOff val="80000"/>
                  </a:schemeClr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Lucida Sans Unicode" panose="020B0602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3768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5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5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870830" y="2614056"/>
            <a:ext cx="2597150" cy="2597150"/>
            <a:chOff x="3870830" y="2614056"/>
            <a:chExt cx="2597150" cy="2597150"/>
          </a:xfrm>
        </p:grpSpPr>
        <p:sp>
          <p:nvSpPr>
            <p:cNvPr id="10" name="椭圆 9"/>
            <p:cNvSpPr/>
            <p:nvPr/>
          </p:nvSpPr>
          <p:spPr>
            <a:xfrm>
              <a:off x="3870830" y="2614056"/>
              <a:ext cx="2597150" cy="2597150"/>
            </a:xfrm>
            <a:prstGeom prst="ellipse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6165057" y="3099013"/>
              <a:ext cx="79218" cy="792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-819150" y="1993900"/>
            <a:ext cx="5393531" cy="5372100"/>
            <a:chOff x="-819150" y="1993900"/>
            <a:chExt cx="5393531" cy="5372100"/>
          </a:xfrm>
        </p:grpSpPr>
        <p:sp>
          <p:nvSpPr>
            <p:cNvPr id="9" name="椭圆 8"/>
            <p:cNvSpPr/>
            <p:nvPr/>
          </p:nvSpPr>
          <p:spPr>
            <a:xfrm>
              <a:off x="-819150" y="1993900"/>
              <a:ext cx="5372100" cy="5372100"/>
            </a:xfrm>
            <a:prstGeom prst="ellipse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/>
          </p:nvSpPr>
          <p:spPr>
            <a:xfrm>
              <a:off x="4495163" y="5006287"/>
              <a:ext cx="79218" cy="792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866900" y="-1676400"/>
            <a:ext cx="5372100" cy="5372100"/>
            <a:chOff x="1866900" y="-1676400"/>
            <a:chExt cx="5372100" cy="5372100"/>
          </a:xfrm>
        </p:grpSpPr>
        <p:sp>
          <p:nvSpPr>
            <p:cNvPr id="14" name="椭圆 13"/>
            <p:cNvSpPr/>
            <p:nvPr/>
          </p:nvSpPr>
          <p:spPr>
            <a:xfrm>
              <a:off x="2025839" y="1954291"/>
              <a:ext cx="79218" cy="792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1866900" y="-1676400"/>
              <a:ext cx="5372100" cy="5372100"/>
            </a:xfrm>
            <a:prstGeom prst="ellipse">
              <a:avLst/>
            </a:prstGeom>
            <a:noFill/>
            <a:ln w="317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7" name="图片 6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407459" y="1954291"/>
            <a:ext cx="2531001" cy="2531001"/>
          </a:xfrm>
          <a:custGeom>
            <a:avLst/>
            <a:gdLst>
              <a:gd name="connsiteX0" fmla="*/ 1323849 w 2531001"/>
              <a:gd name="connsiteY0" fmla="*/ 1297 h 2531001"/>
              <a:gd name="connsiteX1" fmla="*/ 2020560 w 2531001"/>
              <a:gd name="connsiteY1" fmla="*/ 250031 h 2531001"/>
              <a:gd name="connsiteX2" fmla="*/ 2280971 w 2531001"/>
              <a:gd name="connsiteY2" fmla="*/ 2020560 h 2531001"/>
              <a:gd name="connsiteX3" fmla="*/ 510442 w 2531001"/>
              <a:gd name="connsiteY3" fmla="*/ 2280971 h 2531001"/>
              <a:gd name="connsiteX4" fmla="*/ 250032 w 2531001"/>
              <a:gd name="connsiteY4" fmla="*/ 510442 h 2531001"/>
              <a:gd name="connsiteX5" fmla="*/ 1323849 w 2531001"/>
              <a:gd name="connsiteY5" fmla="*/ 1297 h 2531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31001" h="2531001">
                <a:moveTo>
                  <a:pt x="1323849" y="1297"/>
                </a:moveTo>
                <a:cubicBezTo>
                  <a:pt x="1567333" y="12313"/>
                  <a:pt x="1810250" y="93654"/>
                  <a:pt x="2020560" y="250031"/>
                </a:cubicBezTo>
                <a:cubicBezTo>
                  <a:pt x="2581388" y="667039"/>
                  <a:pt x="2697978" y="1459732"/>
                  <a:pt x="2280971" y="2020560"/>
                </a:cubicBezTo>
                <a:cubicBezTo>
                  <a:pt x="1863964" y="2581388"/>
                  <a:pt x="1071270" y="2697978"/>
                  <a:pt x="510442" y="2280971"/>
                </a:cubicBezTo>
                <a:cubicBezTo>
                  <a:pt x="-50386" y="1863963"/>
                  <a:pt x="-166976" y="1071270"/>
                  <a:pt x="250032" y="510442"/>
                </a:cubicBezTo>
                <a:cubicBezTo>
                  <a:pt x="510661" y="159924"/>
                  <a:pt x="918043" y="-17063"/>
                  <a:pt x="1323849" y="1297"/>
                </a:cubicBezTo>
                <a:close/>
              </a:path>
            </a:pathLst>
          </a:custGeom>
        </p:spPr>
      </p:pic>
      <p:sp>
        <p:nvSpPr>
          <p:cNvPr id="16" name="椭圆 15"/>
          <p:cNvSpPr/>
          <p:nvPr/>
        </p:nvSpPr>
        <p:spPr>
          <a:xfrm>
            <a:off x="2407459" y="1954291"/>
            <a:ext cx="2531001" cy="2531001"/>
          </a:xfrm>
          <a:prstGeom prst="ellipse">
            <a:avLst/>
          </a:prstGeom>
          <a:solidFill>
            <a:schemeClr val="tx1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2842435" y="2460326"/>
            <a:ext cx="17319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600" dirty="0" smtClean="0">
                <a:solidFill>
                  <a:srgbClr val="4299A0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PART</a:t>
            </a:r>
            <a:endParaRPr lang="zh-CN" altLang="en-US" sz="3600" dirty="0">
              <a:solidFill>
                <a:srgbClr val="4299A0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040397" y="3308058"/>
            <a:ext cx="12651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TW" sz="2800" dirty="0" smtClean="0">
                <a:solidFill>
                  <a:schemeClr val="bg1"/>
                </a:solidFill>
                <a:latin typeface="Arial Unicode MS" panose="020B0604020202020204" pitchFamily="34" charset="-122"/>
                <a:ea typeface="Arial Unicode MS" panose="020B0604020202020204" pitchFamily="34" charset="-122"/>
                <a:cs typeface="Arial Unicode MS" panose="020B0604020202020204" pitchFamily="34" charset="-122"/>
              </a:rPr>
              <a:t>Two</a:t>
            </a:r>
            <a:endParaRPr lang="zh-CN" altLang="en-US" sz="2800" dirty="0">
              <a:solidFill>
                <a:schemeClr val="bg1"/>
              </a:solidFill>
              <a:latin typeface="Arial Unicode MS" panose="020B0604020202020204" pitchFamily="34" charset="-122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5240862" y="2101495"/>
            <a:ext cx="110983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dirty="0" smtClean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rPr>
              <a:t>0</a:t>
            </a:r>
            <a:r>
              <a:rPr lang="en-US" altLang="zh-TW" sz="6600" dirty="0">
                <a:solidFill>
                  <a:schemeClr val="bg1"/>
                </a:solidFill>
                <a:latin typeface="Impact" panose="020B0806030902050204" pitchFamily="34" charset="0"/>
                <a:ea typeface="Arial Unicode MS" panose="020B0604020202020204" pitchFamily="34" charset="-122"/>
                <a:cs typeface="Arial Unicode MS" panose="020B0604020202020204" pitchFamily="34" charset="-122"/>
              </a:rPr>
              <a:t>1</a:t>
            </a:r>
            <a:endParaRPr lang="zh-CN" altLang="en-US" sz="6600" dirty="0">
              <a:solidFill>
                <a:schemeClr val="bg1"/>
              </a:solidFill>
              <a:latin typeface="Impact" panose="020B0806030902050204" pitchFamily="34" charset="0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401831" y="3264513"/>
            <a:ext cx="492339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TW" sz="16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1-1</a:t>
            </a:r>
            <a:r>
              <a:rPr lang="zh-TW" altLang="en-US" sz="16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zh-TW" altLang="en-US" sz="1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步驟說明</a:t>
            </a:r>
            <a:endParaRPr lang="en-US" altLang="zh-TW" sz="16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1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1-2</a:t>
            </a:r>
            <a:r>
              <a:rPr lang="zh-TW" altLang="en-US" sz="1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</a:t>
            </a:r>
            <a:r>
              <a:rPr lang="zh-TW" altLang="en-US" sz="16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畫面功能說明</a:t>
            </a:r>
            <a:endParaRPr lang="en-US" altLang="zh-TW" sz="16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1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1-3</a:t>
            </a:r>
            <a:r>
              <a:rPr lang="zh-TW" altLang="en-US" sz="1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功能分類說明</a:t>
            </a:r>
            <a:endParaRPr lang="en-US" altLang="zh-TW" sz="16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1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1-4</a:t>
            </a:r>
            <a:r>
              <a:rPr lang="zh-TW" altLang="en-US" sz="1600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開立操作方</a:t>
            </a:r>
            <a:r>
              <a:rPr lang="zh-TW" altLang="en-US" sz="1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式</a:t>
            </a:r>
            <a:endParaRPr lang="en-US" altLang="zh-TW" sz="16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TW" sz="1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1-5</a:t>
            </a:r>
            <a:r>
              <a:rPr lang="zh-TW" altLang="en-US" sz="16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rPr>
              <a:t> 範例影片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6413518" y="2163776"/>
            <a:ext cx="44480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6000" b="1" dirty="0" smtClean="0">
                <a:solidFill>
                  <a:srgbClr val="66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ucida Sans Unicode" panose="020B0602030504020204" pitchFamily="34" charset="0"/>
              </a:rPr>
              <a:t>組套開立</a:t>
            </a:r>
            <a:endParaRPr lang="zh-CN" altLang="en-US" sz="6000" b="1" dirty="0">
              <a:solidFill>
                <a:srgbClr val="66FFFF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Lucida Sans Unicode" panose="020B0602030504020204" pitchFamily="34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6391878" y="3115762"/>
            <a:ext cx="571449" cy="45719"/>
          </a:xfrm>
          <a:prstGeom prst="rect">
            <a:avLst/>
          </a:prstGeom>
          <a:solidFill>
            <a:srgbClr val="4299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7" name="直接连接符 26"/>
          <p:cNvCxnSpPr>
            <a:stCxn id="25" idx="3"/>
          </p:cNvCxnSpPr>
          <p:nvPr/>
        </p:nvCxnSpPr>
        <p:spPr>
          <a:xfrm>
            <a:off x="6963327" y="3138622"/>
            <a:ext cx="4107796" cy="0"/>
          </a:xfrm>
          <a:prstGeom prst="line">
            <a:avLst/>
          </a:prstGeom>
          <a:ln>
            <a:solidFill>
              <a:srgbClr val="367D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2522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3643085" y="-101600"/>
            <a:ext cx="7561943" cy="7561943"/>
          </a:xfrm>
          <a:prstGeom prst="ellipse">
            <a:avLst/>
          </a:prstGeom>
          <a:noFill/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953154" y="3216320"/>
            <a:ext cx="3273380" cy="3273380"/>
            <a:chOff x="953154" y="3216320"/>
            <a:chExt cx="3273380" cy="3273380"/>
          </a:xfrm>
        </p:grpSpPr>
        <p:sp>
          <p:nvSpPr>
            <p:cNvPr id="11" name="椭圆 10"/>
            <p:cNvSpPr/>
            <p:nvPr/>
          </p:nvSpPr>
          <p:spPr>
            <a:xfrm>
              <a:off x="953154" y="3216320"/>
              <a:ext cx="3273380" cy="3273380"/>
            </a:xfrm>
            <a:prstGeom prst="ellipse">
              <a:avLst/>
            </a:prstGeom>
            <a:no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4042501" y="5434768"/>
              <a:ext cx="130629" cy="13062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6"/>
          <p:cNvGrpSpPr/>
          <p:nvPr/>
        </p:nvGrpSpPr>
        <p:grpSpPr>
          <a:xfrm>
            <a:off x="140544" y="5327465"/>
            <a:ext cx="7416196" cy="1054663"/>
            <a:chOff x="4917034" y="2417839"/>
            <a:chExt cx="7416196" cy="1054663"/>
          </a:xfrm>
        </p:grpSpPr>
        <p:sp>
          <p:nvSpPr>
            <p:cNvPr id="19" name="矩形 18"/>
            <p:cNvSpPr/>
            <p:nvPr/>
          </p:nvSpPr>
          <p:spPr>
            <a:xfrm>
              <a:off x="4917034" y="2975058"/>
              <a:ext cx="7416196" cy="497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-457200">
                <a:lnSpc>
                  <a:spcPct val="150000"/>
                </a:lnSpc>
              </a:pP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step1.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點選左上方功能清單</a:t>
              </a:r>
              <a:r>
                <a:rPr lang="en-US" altLang="zh-TW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(1) </a:t>
              </a: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→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組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套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開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立</a:t>
              </a:r>
              <a:r>
                <a:rPr lang="en-US" altLang="zh-TW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(2</a:t>
              </a: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)</a:t>
              </a:r>
              <a:endParaRPr lang="en-US" altLang="zh-TW" sz="2000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</p:txBody>
        </p:sp>
        <p:sp>
          <p:nvSpPr>
            <p:cNvPr id="20" name="文本框 13"/>
            <p:cNvSpPr txBox="1"/>
            <p:nvPr/>
          </p:nvSpPr>
          <p:spPr>
            <a:xfrm>
              <a:off x="4917034" y="2417839"/>
              <a:ext cx="43763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400" b="1" dirty="0" smtClean="0">
                  <a:solidFill>
                    <a:srgbClr val="66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ucida Sans Unicode" panose="020B0602030504020204" pitchFamily="34" charset="0"/>
                </a:rPr>
                <a:t>說明</a:t>
              </a:r>
              <a:endParaRPr lang="zh-CN" altLang="en-US" sz="2400" b="1" dirty="0">
                <a:solidFill>
                  <a:srgbClr val="66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ucida Sans Unicode" panose="020B0602030504020204" pitchFamily="34" charset="0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012284" y="2867506"/>
              <a:ext cx="1196191" cy="45719"/>
            </a:xfrm>
            <a:prstGeom prst="rect">
              <a:avLst/>
            </a:prstGeom>
            <a:solidFill>
              <a:srgbClr val="65B9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2" name="直接连接符 15"/>
            <p:cNvCxnSpPr/>
            <p:nvPr/>
          </p:nvCxnSpPr>
          <p:spPr>
            <a:xfrm>
              <a:off x="5583733" y="2881810"/>
              <a:ext cx="4423867" cy="0"/>
            </a:xfrm>
            <a:prstGeom prst="line">
              <a:avLst/>
            </a:prstGeom>
            <a:ln>
              <a:solidFill>
                <a:srgbClr val="65B9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群組 16"/>
          <p:cNvGrpSpPr/>
          <p:nvPr/>
        </p:nvGrpSpPr>
        <p:grpSpPr>
          <a:xfrm>
            <a:off x="8190" y="531093"/>
            <a:ext cx="12183810" cy="4720708"/>
            <a:chOff x="8190" y="-2307"/>
            <a:chExt cx="12183810" cy="4720708"/>
          </a:xfrm>
        </p:grpSpPr>
        <p:pic>
          <p:nvPicPr>
            <p:cNvPr id="15" name="圖片 1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0" y="60632"/>
              <a:ext cx="12183810" cy="4657769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sp>
          <p:nvSpPr>
            <p:cNvPr id="16" name="矩形 15"/>
            <p:cNvSpPr/>
            <p:nvPr/>
          </p:nvSpPr>
          <p:spPr>
            <a:xfrm>
              <a:off x="8190" y="4266767"/>
              <a:ext cx="1561381" cy="23291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60384" y="74815"/>
              <a:ext cx="250167" cy="35404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27" name="矩形 26"/>
            <p:cNvSpPr/>
            <p:nvPr/>
          </p:nvSpPr>
          <p:spPr>
            <a:xfrm>
              <a:off x="269959" y="-2307"/>
              <a:ext cx="36755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❶</a:t>
              </a:r>
              <a:endParaRPr lang="zh-TW" altLang="en-US" dirty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1365339" y="3875422"/>
              <a:ext cx="408463" cy="3598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❷</a:t>
              </a:r>
              <a:endParaRPr lang="zh-TW" altLang="en-US" dirty="0"/>
            </a:p>
          </p:txBody>
        </p:sp>
      </p:grpSp>
      <p:grpSp>
        <p:nvGrpSpPr>
          <p:cNvPr id="38" name="群組 37"/>
          <p:cNvGrpSpPr/>
          <p:nvPr/>
        </p:nvGrpSpPr>
        <p:grpSpPr>
          <a:xfrm>
            <a:off x="25561" y="18189"/>
            <a:ext cx="5722285" cy="445281"/>
            <a:chOff x="25561" y="18189"/>
            <a:chExt cx="5722285" cy="445281"/>
          </a:xfrm>
        </p:grpSpPr>
        <p:grpSp>
          <p:nvGrpSpPr>
            <p:cNvPr id="33" name="组合 4"/>
            <p:cNvGrpSpPr/>
            <p:nvPr/>
          </p:nvGrpSpPr>
          <p:grpSpPr>
            <a:xfrm>
              <a:off x="25561" y="18189"/>
              <a:ext cx="495957" cy="445281"/>
              <a:chOff x="539667" y="420916"/>
              <a:chExt cx="723076" cy="711200"/>
            </a:xfrm>
          </p:grpSpPr>
          <p:sp>
            <p:nvSpPr>
              <p:cNvPr id="34" name="椭圆 1"/>
              <p:cNvSpPr/>
              <p:nvPr/>
            </p:nvSpPr>
            <p:spPr>
              <a:xfrm>
                <a:off x="551543" y="420916"/>
                <a:ext cx="711200" cy="711200"/>
              </a:xfrm>
              <a:prstGeom prst="ellipse">
                <a:avLst/>
              </a:prstGeom>
              <a:gradFill>
                <a:gsLst>
                  <a:gs pos="0">
                    <a:srgbClr val="4299A0"/>
                  </a:gs>
                  <a:gs pos="100000">
                    <a:srgbClr val="1C4144"/>
                  </a:gs>
                </a:gsLst>
                <a:lin ang="8100000" scaled="0"/>
              </a:gradFill>
              <a:ln>
                <a:noFill/>
              </a:ln>
              <a:effectLst>
                <a:outerShdw blurRad="304800" sx="127000" sy="127000" algn="ctr" rotWithShape="0">
                  <a:srgbClr val="3D8AA5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文本框 2"/>
              <p:cNvSpPr txBox="1"/>
              <p:nvPr/>
            </p:nvSpPr>
            <p:spPr>
              <a:xfrm>
                <a:off x="539667" y="514906"/>
                <a:ext cx="694581" cy="5407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1</a:t>
                </a:r>
                <a:r>
                  <a:rPr lang="zh-TW" altLang="en-US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 </a:t>
                </a:r>
                <a:r>
                  <a:rPr lang="en-US" altLang="zh-TW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-</a:t>
                </a:r>
                <a:r>
                  <a:rPr lang="zh-TW" altLang="en-US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 </a:t>
                </a:r>
                <a:r>
                  <a:rPr lang="en-US" altLang="zh-TW" sz="1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1</a:t>
                </a:r>
                <a:endParaRPr lang="zh-CN" altLang="en-US" sz="16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36" name="文本框 3"/>
            <p:cNvSpPr txBox="1"/>
            <p:nvPr/>
          </p:nvSpPr>
          <p:spPr>
            <a:xfrm>
              <a:off x="510119" y="86946"/>
              <a:ext cx="52377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600" b="1" dirty="0" smtClean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步驟</a:t>
              </a:r>
              <a:r>
                <a:rPr lang="zh-TW" altLang="en-US" sz="1600" b="1" dirty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說明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08828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3643085" y="-101600"/>
            <a:ext cx="7561943" cy="7561943"/>
          </a:xfrm>
          <a:prstGeom prst="ellipse">
            <a:avLst/>
          </a:prstGeom>
          <a:noFill/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953154" y="3216320"/>
            <a:ext cx="3273380" cy="3273380"/>
            <a:chOff x="953154" y="3216320"/>
            <a:chExt cx="3273380" cy="3273380"/>
          </a:xfrm>
        </p:grpSpPr>
        <p:sp>
          <p:nvSpPr>
            <p:cNvPr id="11" name="椭圆 10"/>
            <p:cNvSpPr/>
            <p:nvPr/>
          </p:nvSpPr>
          <p:spPr>
            <a:xfrm>
              <a:off x="953154" y="3216320"/>
              <a:ext cx="3273380" cy="3273380"/>
            </a:xfrm>
            <a:prstGeom prst="ellipse">
              <a:avLst/>
            </a:prstGeom>
            <a:no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4042501" y="5434768"/>
              <a:ext cx="130629" cy="13062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6"/>
          <p:cNvGrpSpPr/>
          <p:nvPr/>
        </p:nvGrpSpPr>
        <p:grpSpPr>
          <a:xfrm>
            <a:off x="35196" y="4882289"/>
            <a:ext cx="6975204" cy="2034547"/>
            <a:chOff x="4917034" y="2417839"/>
            <a:chExt cx="5198516" cy="2034547"/>
          </a:xfrm>
        </p:grpSpPr>
        <p:sp>
          <p:nvSpPr>
            <p:cNvPr id="19" name="矩形 18"/>
            <p:cNvSpPr/>
            <p:nvPr/>
          </p:nvSpPr>
          <p:spPr>
            <a:xfrm>
              <a:off x="4917034" y="2975058"/>
              <a:ext cx="5198516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-457200">
                <a:lnSpc>
                  <a:spcPct val="150000"/>
                </a:lnSpc>
              </a:pP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組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套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開立畫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面</a:t>
              </a: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/>
              </a:r>
              <a:b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</a:b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右側：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為帳號使用者所建立的組套清單</a:t>
              </a:r>
              <a:endParaRPr lang="en-US" altLang="zh-TW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  <a:p>
              <a:pPr indent="-457200">
                <a:lnSpc>
                  <a:spcPct val="150000"/>
                </a:lnSpc>
              </a:pP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左側：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側邊功能選單，為開立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組套內容之各項檢查、用藥與診斷</a:t>
              </a:r>
              <a:endParaRPr lang="en-US" altLang="zh-TW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</p:txBody>
        </p:sp>
        <p:sp>
          <p:nvSpPr>
            <p:cNvPr id="20" name="文本框 13"/>
            <p:cNvSpPr txBox="1"/>
            <p:nvPr/>
          </p:nvSpPr>
          <p:spPr>
            <a:xfrm>
              <a:off x="4917034" y="2417839"/>
              <a:ext cx="43763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400" b="1" dirty="0" smtClean="0">
                  <a:solidFill>
                    <a:srgbClr val="66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ucida Sans Unicode" panose="020B0602030504020204" pitchFamily="34" charset="0"/>
                </a:rPr>
                <a:t>說明</a:t>
              </a:r>
              <a:endParaRPr lang="zh-CN" altLang="en-US" sz="2400" b="1" dirty="0">
                <a:solidFill>
                  <a:srgbClr val="66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ucida Sans Unicode" panose="020B0602030504020204" pitchFamily="34" charset="0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012284" y="2867506"/>
              <a:ext cx="571449" cy="45719"/>
            </a:xfrm>
            <a:prstGeom prst="rect">
              <a:avLst/>
            </a:prstGeom>
            <a:solidFill>
              <a:srgbClr val="65B9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2" name="直接连接符 15"/>
            <p:cNvCxnSpPr/>
            <p:nvPr/>
          </p:nvCxnSpPr>
          <p:spPr>
            <a:xfrm>
              <a:off x="5583733" y="2881810"/>
              <a:ext cx="4423867" cy="0"/>
            </a:xfrm>
            <a:prstGeom prst="line">
              <a:avLst/>
            </a:prstGeom>
            <a:ln>
              <a:solidFill>
                <a:srgbClr val="65B9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群組 33"/>
          <p:cNvGrpSpPr/>
          <p:nvPr/>
        </p:nvGrpSpPr>
        <p:grpSpPr>
          <a:xfrm>
            <a:off x="73235" y="482559"/>
            <a:ext cx="12067188" cy="4380641"/>
            <a:chOff x="73235" y="-1"/>
            <a:chExt cx="12067188" cy="4380641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235" y="-1"/>
              <a:ext cx="12067188" cy="4380641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sp>
          <p:nvSpPr>
            <p:cNvPr id="30" name="文字方塊 29"/>
            <p:cNvSpPr txBox="1"/>
            <p:nvPr/>
          </p:nvSpPr>
          <p:spPr>
            <a:xfrm>
              <a:off x="629988" y="335477"/>
              <a:ext cx="646331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zh-TW" altLang="en-US" b="1" dirty="0" smtClean="0">
                  <a:solidFill>
                    <a:srgbClr val="FF0000"/>
                  </a:solidFill>
                </a:rPr>
                <a:t>左側</a:t>
              </a:r>
              <a:endParaRPr lang="zh-TW" altLang="en-US" b="1" dirty="0">
                <a:solidFill>
                  <a:srgbClr val="FF0000"/>
                </a:solidFill>
              </a:endParaRPr>
            </a:p>
          </p:txBody>
        </p:sp>
        <p:sp>
          <p:nvSpPr>
            <p:cNvPr id="28" name="文字方塊 27"/>
            <p:cNvSpPr txBox="1"/>
            <p:nvPr/>
          </p:nvSpPr>
          <p:spPr>
            <a:xfrm>
              <a:off x="5976447" y="569427"/>
              <a:ext cx="646331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zh-TW" altLang="en-US" b="1" dirty="0" smtClean="0">
                  <a:solidFill>
                    <a:srgbClr val="FF0000"/>
                  </a:solidFill>
                </a:rPr>
                <a:t>右側</a:t>
              </a:r>
              <a:endParaRPr lang="zh-TW" altLang="en-US" b="1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44" name="群組 43"/>
          <p:cNvGrpSpPr/>
          <p:nvPr/>
        </p:nvGrpSpPr>
        <p:grpSpPr>
          <a:xfrm>
            <a:off x="25561" y="18189"/>
            <a:ext cx="5722285" cy="445281"/>
            <a:chOff x="25561" y="18189"/>
            <a:chExt cx="5722285" cy="445281"/>
          </a:xfrm>
        </p:grpSpPr>
        <p:grpSp>
          <p:nvGrpSpPr>
            <p:cNvPr id="45" name="组合 4"/>
            <p:cNvGrpSpPr/>
            <p:nvPr/>
          </p:nvGrpSpPr>
          <p:grpSpPr>
            <a:xfrm>
              <a:off x="25561" y="18189"/>
              <a:ext cx="500458" cy="445281"/>
              <a:chOff x="539667" y="420916"/>
              <a:chExt cx="729638" cy="711200"/>
            </a:xfrm>
          </p:grpSpPr>
          <p:sp>
            <p:nvSpPr>
              <p:cNvPr id="47" name="椭圆 1"/>
              <p:cNvSpPr/>
              <p:nvPr/>
            </p:nvSpPr>
            <p:spPr>
              <a:xfrm>
                <a:off x="551543" y="420916"/>
                <a:ext cx="711200" cy="711200"/>
              </a:xfrm>
              <a:prstGeom prst="ellipse">
                <a:avLst/>
              </a:prstGeom>
              <a:gradFill>
                <a:gsLst>
                  <a:gs pos="0">
                    <a:srgbClr val="4299A0"/>
                  </a:gs>
                  <a:gs pos="100000">
                    <a:srgbClr val="1C4144"/>
                  </a:gs>
                </a:gsLst>
                <a:lin ang="8100000" scaled="0"/>
              </a:gradFill>
              <a:ln>
                <a:noFill/>
              </a:ln>
              <a:effectLst>
                <a:outerShdw blurRad="304800" sx="127000" sy="127000" algn="ctr" rotWithShape="0">
                  <a:srgbClr val="3D8AA5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文本框 2"/>
              <p:cNvSpPr txBox="1"/>
              <p:nvPr/>
            </p:nvSpPr>
            <p:spPr>
              <a:xfrm>
                <a:off x="539667" y="514906"/>
                <a:ext cx="729638" cy="5407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1</a:t>
                </a:r>
                <a:r>
                  <a:rPr lang="zh-TW" altLang="en-US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 </a:t>
                </a:r>
                <a:r>
                  <a:rPr lang="en-US" altLang="zh-TW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-</a:t>
                </a:r>
                <a:r>
                  <a:rPr lang="zh-TW" altLang="en-US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 </a:t>
                </a:r>
                <a:r>
                  <a:rPr lang="en-US" altLang="zh-TW" sz="1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2</a:t>
                </a:r>
                <a:endParaRPr lang="zh-CN" altLang="en-US" sz="16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46" name="文本框 3"/>
            <p:cNvSpPr txBox="1"/>
            <p:nvPr/>
          </p:nvSpPr>
          <p:spPr>
            <a:xfrm>
              <a:off x="510119" y="86946"/>
              <a:ext cx="52377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600" b="1" dirty="0" smtClean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畫面</a:t>
              </a:r>
              <a:r>
                <a:rPr lang="zh-TW" altLang="en-US" sz="1600" b="1" dirty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功能</a:t>
              </a:r>
              <a:r>
                <a:rPr lang="zh-TW" altLang="en-US" sz="1600" b="1" dirty="0" smtClean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說明</a:t>
              </a:r>
              <a:r>
                <a:rPr lang="en-US" altLang="zh-TW" sz="1600" b="1" dirty="0" smtClean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(1/2)</a:t>
              </a:r>
              <a:endParaRPr lang="zh-TW" altLang="en-US" sz="1600" b="1" dirty="0">
                <a:solidFill>
                  <a:srgbClr val="4299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ucida Sans Unicode" panose="020B0602030504020204" pitchFamily="34" charset="0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73234" y="1414032"/>
            <a:ext cx="1755565" cy="34659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9" name="矩形 28"/>
          <p:cNvSpPr/>
          <p:nvPr/>
        </p:nvSpPr>
        <p:spPr>
          <a:xfrm>
            <a:off x="1828800" y="1414032"/>
            <a:ext cx="10311623" cy="34659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8584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3643085" y="-101600"/>
            <a:ext cx="7561943" cy="7561943"/>
          </a:xfrm>
          <a:prstGeom prst="ellipse">
            <a:avLst/>
          </a:prstGeom>
          <a:noFill/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953154" y="3216320"/>
            <a:ext cx="3273380" cy="3273380"/>
            <a:chOff x="953154" y="3216320"/>
            <a:chExt cx="3273380" cy="3273380"/>
          </a:xfrm>
        </p:grpSpPr>
        <p:sp>
          <p:nvSpPr>
            <p:cNvPr id="11" name="椭圆 10"/>
            <p:cNvSpPr/>
            <p:nvPr/>
          </p:nvSpPr>
          <p:spPr>
            <a:xfrm>
              <a:off x="953154" y="3216320"/>
              <a:ext cx="3273380" cy="3273380"/>
            </a:xfrm>
            <a:prstGeom prst="ellipse">
              <a:avLst/>
            </a:prstGeom>
            <a:no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4042501" y="5434768"/>
              <a:ext cx="130629" cy="13062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6"/>
          <p:cNvGrpSpPr/>
          <p:nvPr/>
        </p:nvGrpSpPr>
        <p:grpSpPr>
          <a:xfrm>
            <a:off x="25560" y="4068344"/>
            <a:ext cx="9213331" cy="2911710"/>
            <a:chOff x="4917034" y="2417839"/>
            <a:chExt cx="5198516" cy="2911710"/>
          </a:xfrm>
        </p:grpSpPr>
        <p:sp>
          <p:nvSpPr>
            <p:cNvPr id="19" name="矩形 18"/>
            <p:cNvSpPr/>
            <p:nvPr/>
          </p:nvSpPr>
          <p:spPr>
            <a:xfrm>
              <a:off x="4917034" y="2975058"/>
              <a:ext cx="5198516" cy="23544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-457200">
                <a:lnSpc>
                  <a:spcPct val="150000"/>
                </a:lnSpc>
              </a:pP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1.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 </a:t>
              </a:r>
              <a:r>
                <a:rPr lang="en-US" altLang="zh-TW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Ditto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組套：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可</a:t>
              </a:r>
              <a:r>
                <a:rPr lang="en-US" altLang="zh-TW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Ditto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選取組套，存檔加入至使用者組套清單</a:t>
              </a:r>
            </a:p>
            <a:p>
              <a:pPr indent="-457200">
                <a:lnSpc>
                  <a:spcPct val="150000"/>
                </a:lnSpc>
              </a:pP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2.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 新增組套：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新增一筆全新組套內容</a:t>
              </a:r>
              <a:endParaRPr lang="en-US" altLang="zh-TW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  <a:p>
              <a:pPr indent="-457200">
                <a:lnSpc>
                  <a:spcPct val="150000"/>
                </a:lnSpc>
              </a:pP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3.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 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查詢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組套：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可輸入查看組套</a:t>
              </a:r>
              <a:r>
                <a:rPr lang="en-US" altLang="zh-TW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(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員代或科代</a:t>
              </a:r>
              <a:r>
                <a:rPr lang="en-US" altLang="zh-TW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)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，預設為使用者帳號</a:t>
              </a:r>
            </a:p>
            <a:p>
              <a:pPr indent="-457200">
                <a:lnSpc>
                  <a:spcPct val="150000"/>
                </a:lnSpc>
              </a:pP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4.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 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組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套選擇：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選擇一筆組套</a:t>
              </a:r>
              <a:r>
                <a:rPr lang="en-US" altLang="zh-TW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(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單擊</a:t>
              </a:r>
              <a:r>
                <a:rPr lang="en-US" altLang="zh-TW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)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即可查看該組套內容</a:t>
              </a:r>
            </a:p>
            <a:p>
              <a:pPr indent="-457200">
                <a:lnSpc>
                  <a:spcPct val="150000"/>
                </a:lnSpc>
              </a:pPr>
              <a:endParaRPr lang="en-US" altLang="zh-TW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</p:txBody>
        </p:sp>
        <p:sp>
          <p:nvSpPr>
            <p:cNvPr id="20" name="文本框 13"/>
            <p:cNvSpPr txBox="1"/>
            <p:nvPr/>
          </p:nvSpPr>
          <p:spPr>
            <a:xfrm>
              <a:off x="4917034" y="2417839"/>
              <a:ext cx="43763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400" b="1" dirty="0" smtClean="0">
                  <a:solidFill>
                    <a:srgbClr val="66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ucida Sans Unicode" panose="020B0602030504020204" pitchFamily="34" charset="0"/>
                </a:rPr>
                <a:t>說明</a:t>
              </a:r>
              <a:endParaRPr lang="zh-CN" altLang="en-US" sz="2400" b="1" dirty="0">
                <a:solidFill>
                  <a:srgbClr val="66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ucida Sans Unicode" panose="020B0602030504020204" pitchFamily="34" charset="0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012284" y="2867506"/>
              <a:ext cx="571449" cy="45719"/>
            </a:xfrm>
            <a:prstGeom prst="rect">
              <a:avLst/>
            </a:prstGeom>
            <a:solidFill>
              <a:srgbClr val="65B9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2" name="直接连接符 15"/>
            <p:cNvCxnSpPr/>
            <p:nvPr/>
          </p:nvCxnSpPr>
          <p:spPr>
            <a:xfrm>
              <a:off x="5583733" y="2881810"/>
              <a:ext cx="4423867" cy="0"/>
            </a:xfrm>
            <a:prstGeom prst="line">
              <a:avLst/>
            </a:prstGeom>
            <a:ln>
              <a:solidFill>
                <a:srgbClr val="65B9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447"/>
          <a:stretch/>
        </p:blipFill>
        <p:spPr>
          <a:xfrm>
            <a:off x="73235" y="482560"/>
            <a:ext cx="12067188" cy="3528724"/>
          </a:xfrm>
          <a:prstGeom prst="rect">
            <a:avLst/>
          </a:prstGeom>
          <a:ln>
            <a:solidFill>
              <a:schemeClr val="bg1"/>
            </a:solidFill>
          </a:ln>
        </p:spPr>
      </p:pic>
      <p:grpSp>
        <p:nvGrpSpPr>
          <p:cNvPr id="44" name="群組 43"/>
          <p:cNvGrpSpPr/>
          <p:nvPr/>
        </p:nvGrpSpPr>
        <p:grpSpPr>
          <a:xfrm>
            <a:off x="25561" y="18189"/>
            <a:ext cx="5722285" cy="445281"/>
            <a:chOff x="25561" y="18189"/>
            <a:chExt cx="5722285" cy="445281"/>
          </a:xfrm>
        </p:grpSpPr>
        <p:grpSp>
          <p:nvGrpSpPr>
            <p:cNvPr id="45" name="组合 4"/>
            <p:cNvGrpSpPr/>
            <p:nvPr/>
          </p:nvGrpSpPr>
          <p:grpSpPr>
            <a:xfrm>
              <a:off x="25561" y="18189"/>
              <a:ext cx="500458" cy="445281"/>
              <a:chOff x="539667" y="420916"/>
              <a:chExt cx="729638" cy="711200"/>
            </a:xfrm>
          </p:grpSpPr>
          <p:sp>
            <p:nvSpPr>
              <p:cNvPr id="47" name="椭圆 1"/>
              <p:cNvSpPr/>
              <p:nvPr/>
            </p:nvSpPr>
            <p:spPr>
              <a:xfrm>
                <a:off x="551543" y="420916"/>
                <a:ext cx="711200" cy="711200"/>
              </a:xfrm>
              <a:prstGeom prst="ellipse">
                <a:avLst/>
              </a:prstGeom>
              <a:gradFill>
                <a:gsLst>
                  <a:gs pos="0">
                    <a:srgbClr val="4299A0"/>
                  </a:gs>
                  <a:gs pos="100000">
                    <a:srgbClr val="1C4144"/>
                  </a:gs>
                </a:gsLst>
                <a:lin ang="8100000" scaled="0"/>
              </a:gradFill>
              <a:ln>
                <a:noFill/>
              </a:ln>
              <a:effectLst>
                <a:outerShdw blurRad="304800" sx="127000" sy="127000" algn="ctr" rotWithShape="0">
                  <a:srgbClr val="3D8AA5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文本框 2"/>
              <p:cNvSpPr txBox="1"/>
              <p:nvPr/>
            </p:nvSpPr>
            <p:spPr>
              <a:xfrm>
                <a:off x="539667" y="514906"/>
                <a:ext cx="729638" cy="5407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1</a:t>
                </a:r>
                <a:r>
                  <a:rPr lang="zh-TW" altLang="en-US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 </a:t>
                </a:r>
                <a:r>
                  <a:rPr lang="en-US" altLang="zh-TW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-</a:t>
                </a:r>
                <a:r>
                  <a:rPr lang="zh-TW" altLang="en-US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 </a:t>
                </a:r>
                <a:r>
                  <a:rPr lang="en-US" altLang="zh-TW" sz="1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2</a:t>
                </a:r>
                <a:endParaRPr lang="zh-CN" altLang="en-US" sz="16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46" name="文本框 3"/>
            <p:cNvSpPr txBox="1"/>
            <p:nvPr/>
          </p:nvSpPr>
          <p:spPr>
            <a:xfrm>
              <a:off x="510119" y="86946"/>
              <a:ext cx="52377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600" b="1" dirty="0" smtClean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畫面</a:t>
              </a:r>
              <a:r>
                <a:rPr lang="zh-TW" altLang="en-US" sz="1600" b="1" dirty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功能</a:t>
              </a:r>
              <a:r>
                <a:rPr lang="zh-TW" altLang="en-US" sz="1600" b="1" dirty="0" smtClean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說明</a:t>
              </a:r>
              <a:r>
                <a:rPr lang="en-US" altLang="zh-TW" sz="1600" b="1" dirty="0" smtClean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(2/2)</a:t>
              </a:r>
              <a:endParaRPr lang="zh-TW" altLang="en-US" sz="1600" b="1" dirty="0">
                <a:solidFill>
                  <a:srgbClr val="4299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ucida Sans Unicode" panose="020B0602030504020204" pitchFamily="34" charset="0"/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510119" y="855113"/>
            <a:ext cx="3675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❶</a:t>
            </a:r>
            <a:endParaRPr lang="zh-TW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877672" y="844046"/>
            <a:ext cx="408463" cy="3598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❷</a:t>
            </a:r>
            <a:endParaRPr lang="zh-TW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4427993" y="1415503"/>
            <a:ext cx="408463" cy="3598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❸</a:t>
            </a:r>
            <a:endParaRPr lang="zh-TW" altLang="en-US" dirty="0"/>
          </a:p>
        </p:txBody>
      </p:sp>
      <p:sp>
        <p:nvSpPr>
          <p:cNvPr id="31" name="矩形 30"/>
          <p:cNvSpPr/>
          <p:nvPr/>
        </p:nvSpPr>
        <p:spPr>
          <a:xfrm>
            <a:off x="4753391" y="3016093"/>
            <a:ext cx="463849" cy="4004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❹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44996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3643085" y="-101600"/>
            <a:ext cx="7561943" cy="7561943"/>
          </a:xfrm>
          <a:prstGeom prst="ellipse">
            <a:avLst/>
          </a:prstGeom>
          <a:noFill/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953154" y="3216320"/>
            <a:ext cx="3273380" cy="3273380"/>
            <a:chOff x="953154" y="3216320"/>
            <a:chExt cx="3273380" cy="3273380"/>
          </a:xfrm>
        </p:grpSpPr>
        <p:sp>
          <p:nvSpPr>
            <p:cNvPr id="11" name="椭圆 10"/>
            <p:cNvSpPr/>
            <p:nvPr/>
          </p:nvSpPr>
          <p:spPr>
            <a:xfrm>
              <a:off x="953154" y="3216320"/>
              <a:ext cx="3273380" cy="3273380"/>
            </a:xfrm>
            <a:prstGeom prst="ellipse">
              <a:avLst/>
            </a:prstGeom>
            <a:no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4042501" y="5434768"/>
              <a:ext cx="130629" cy="13062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6"/>
          <p:cNvGrpSpPr/>
          <p:nvPr/>
        </p:nvGrpSpPr>
        <p:grpSpPr>
          <a:xfrm>
            <a:off x="140544" y="4794065"/>
            <a:ext cx="11213256" cy="1054663"/>
            <a:chOff x="4917034" y="2417839"/>
            <a:chExt cx="5381362" cy="1054663"/>
          </a:xfrm>
        </p:grpSpPr>
        <p:sp>
          <p:nvSpPr>
            <p:cNvPr id="19" name="矩形 18"/>
            <p:cNvSpPr/>
            <p:nvPr/>
          </p:nvSpPr>
          <p:spPr>
            <a:xfrm>
              <a:off x="4917034" y="2975058"/>
              <a:ext cx="5381362" cy="4974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組套開立：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包含檢驗檢查、院內用藥與診斷等</a:t>
              </a:r>
              <a:r>
                <a:rPr lang="en-US" altLang="zh-TW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10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個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開立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選項</a:t>
              </a:r>
              <a:endParaRPr lang="en-US" altLang="zh-TW" b="1" dirty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</p:txBody>
        </p:sp>
        <p:sp>
          <p:nvSpPr>
            <p:cNvPr id="20" name="文本框 13"/>
            <p:cNvSpPr txBox="1"/>
            <p:nvPr/>
          </p:nvSpPr>
          <p:spPr>
            <a:xfrm>
              <a:off x="4917034" y="2417839"/>
              <a:ext cx="43763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400" b="1" dirty="0" smtClean="0">
                  <a:solidFill>
                    <a:srgbClr val="66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ucida Sans Unicode" panose="020B0602030504020204" pitchFamily="34" charset="0"/>
                </a:rPr>
                <a:t>說明</a:t>
              </a:r>
              <a:endParaRPr lang="zh-CN" altLang="en-US" sz="2400" b="1" dirty="0">
                <a:solidFill>
                  <a:srgbClr val="66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ucida Sans Unicode" panose="020B0602030504020204" pitchFamily="34" charset="0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4975716" y="2867506"/>
              <a:ext cx="255708" cy="45719"/>
            </a:xfrm>
            <a:prstGeom prst="rect">
              <a:avLst/>
            </a:prstGeom>
            <a:solidFill>
              <a:srgbClr val="65B9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2" name="直接连接符 15"/>
            <p:cNvCxnSpPr/>
            <p:nvPr/>
          </p:nvCxnSpPr>
          <p:spPr>
            <a:xfrm>
              <a:off x="5232069" y="2894411"/>
              <a:ext cx="4423867" cy="0"/>
            </a:xfrm>
            <a:prstGeom prst="line">
              <a:avLst/>
            </a:prstGeom>
            <a:ln>
              <a:solidFill>
                <a:srgbClr val="65B9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群組 28"/>
          <p:cNvGrpSpPr/>
          <p:nvPr/>
        </p:nvGrpSpPr>
        <p:grpSpPr>
          <a:xfrm>
            <a:off x="25561" y="18189"/>
            <a:ext cx="5722285" cy="445281"/>
            <a:chOff x="25561" y="18189"/>
            <a:chExt cx="5722285" cy="445281"/>
          </a:xfrm>
        </p:grpSpPr>
        <p:grpSp>
          <p:nvGrpSpPr>
            <p:cNvPr id="30" name="组合 4"/>
            <p:cNvGrpSpPr/>
            <p:nvPr/>
          </p:nvGrpSpPr>
          <p:grpSpPr>
            <a:xfrm>
              <a:off x="25561" y="18189"/>
              <a:ext cx="506870" cy="445281"/>
              <a:chOff x="539667" y="420916"/>
              <a:chExt cx="738987" cy="711200"/>
            </a:xfrm>
          </p:grpSpPr>
          <p:sp>
            <p:nvSpPr>
              <p:cNvPr id="32" name="椭圆 1"/>
              <p:cNvSpPr/>
              <p:nvPr/>
            </p:nvSpPr>
            <p:spPr>
              <a:xfrm>
                <a:off x="551543" y="420916"/>
                <a:ext cx="711200" cy="711200"/>
              </a:xfrm>
              <a:prstGeom prst="ellipse">
                <a:avLst/>
              </a:prstGeom>
              <a:gradFill>
                <a:gsLst>
                  <a:gs pos="0">
                    <a:srgbClr val="4299A0"/>
                  </a:gs>
                  <a:gs pos="100000">
                    <a:srgbClr val="1C4144"/>
                  </a:gs>
                </a:gsLst>
                <a:lin ang="8100000" scaled="0"/>
              </a:gradFill>
              <a:ln>
                <a:noFill/>
              </a:ln>
              <a:effectLst>
                <a:outerShdw blurRad="304800" sx="127000" sy="127000" algn="ctr" rotWithShape="0">
                  <a:srgbClr val="3D8AA5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文本框 2"/>
              <p:cNvSpPr txBox="1"/>
              <p:nvPr/>
            </p:nvSpPr>
            <p:spPr>
              <a:xfrm>
                <a:off x="539667" y="514906"/>
                <a:ext cx="738987" cy="5407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1</a:t>
                </a:r>
                <a:r>
                  <a:rPr lang="zh-TW" altLang="en-US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 </a:t>
                </a:r>
                <a:r>
                  <a:rPr lang="en-US" altLang="zh-TW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-</a:t>
                </a:r>
                <a:r>
                  <a:rPr lang="zh-TW" altLang="en-US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 </a:t>
                </a:r>
                <a:r>
                  <a:rPr lang="en-US" altLang="zh-TW" sz="1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3</a:t>
                </a:r>
                <a:endParaRPr lang="zh-CN" altLang="en-US" sz="16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31" name="文本框 3"/>
            <p:cNvSpPr txBox="1"/>
            <p:nvPr/>
          </p:nvSpPr>
          <p:spPr>
            <a:xfrm>
              <a:off x="510119" y="86946"/>
              <a:ext cx="52377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600" b="1" dirty="0" smtClean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功能分類</a:t>
              </a:r>
              <a:r>
                <a:rPr lang="en-US" altLang="zh-TW" sz="1600" b="1" dirty="0" smtClean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-</a:t>
              </a:r>
              <a:r>
                <a:rPr lang="zh-TW" altLang="en-US" sz="1600" b="1" dirty="0" smtClean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開</a:t>
              </a:r>
              <a:r>
                <a:rPr lang="zh-TW" altLang="en-US" sz="1600" b="1" dirty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立項目</a:t>
              </a:r>
            </a:p>
          </p:txBody>
        </p:sp>
      </p:grpSp>
      <p:pic>
        <p:nvPicPr>
          <p:cNvPr id="9" name="圖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028" y="858650"/>
            <a:ext cx="2493944" cy="3927961"/>
          </a:xfrm>
          <a:prstGeom prst="rect">
            <a:avLst/>
          </a:prstGeom>
          <a:ln w="38100"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</p:pic>
    </p:spTree>
    <p:extLst>
      <p:ext uri="{BB962C8B-B14F-4D97-AF65-F5344CB8AC3E}">
        <p14:creationId xmlns:p14="http://schemas.microsoft.com/office/powerpoint/2010/main" val="3624903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3643085" y="-101600"/>
            <a:ext cx="7561943" cy="7561943"/>
          </a:xfrm>
          <a:prstGeom prst="ellipse">
            <a:avLst/>
          </a:prstGeom>
          <a:noFill/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953154" y="3216320"/>
            <a:ext cx="3273380" cy="3273380"/>
            <a:chOff x="953154" y="3216320"/>
            <a:chExt cx="3273380" cy="3273380"/>
          </a:xfrm>
        </p:grpSpPr>
        <p:sp>
          <p:nvSpPr>
            <p:cNvPr id="11" name="椭圆 10"/>
            <p:cNvSpPr/>
            <p:nvPr/>
          </p:nvSpPr>
          <p:spPr>
            <a:xfrm>
              <a:off x="953154" y="3216320"/>
              <a:ext cx="3273380" cy="3273380"/>
            </a:xfrm>
            <a:prstGeom prst="ellipse">
              <a:avLst/>
            </a:prstGeom>
            <a:no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4042501" y="5434768"/>
              <a:ext cx="130629" cy="13062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6"/>
          <p:cNvGrpSpPr/>
          <p:nvPr/>
        </p:nvGrpSpPr>
        <p:grpSpPr>
          <a:xfrm>
            <a:off x="36063" y="4419838"/>
            <a:ext cx="9536856" cy="2424696"/>
            <a:chOff x="4612234" y="2901839"/>
            <a:chExt cx="9536856" cy="2424696"/>
          </a:xfrm>
        </p:grpSpPr>
        <p:sp>
          <p:nvSpPr>
            <p:cNvPr id="19" name="矩形 18"/>
            <p:cNvSpPr/>
            <p:nvPr/>
          </p:nvSpPr>
          <p:spPr>
            <a:xfrm>
              <a:off x="4612234" y="3387543"/>
              <a:ext cx="9536856" cy="19389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-457200">
                <a:lnSpc>
                  <a:spcPct val="150000"/>
                </a:lnSpc>
              </a:pP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點選檢驗檢查</a:t>
              </a: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→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醫囑開立畫面</a:t>
              </a:r>
              <a:endParaRPr lang="en-US" altLang="zh-TW" sz="20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  <a:p>
              <a:pPr indent="-457200">
                <a:lnSpc>
                  <a:spcPct val="150000"/>
                </a:lnSpc>
              </a:pPr>
              <a:r>
                <a:rPr lang="en-US" altLang="zh-TW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step1.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 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關鍵字查詢：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輸入代碼或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名稱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，會帶出相關檢驗檢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查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資料</a:t>
              </a:r>
              <a:endParaRPr lang="zh-TW" altLang="en-US" sz="20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  <a:p>
              <a:pPr indent="-457200">
                <a:lnSpc>
                  <a:spcPct val="150000"/>
                </a:lnSpc>
              </a:pPr>
              <a:r>
                <a:rPr lang="en-US" altLang="zh-TW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step2.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 頻率選擇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：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設定頻率，如沒有設定則帶入預設頻率</a:t>
              </a:r>
              <a:endParaRPr lang="en-US" altLang="zh-TW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  <a:p>
              <a:pPr indent="-457200">
                <a:lnSpc>
                  <a:spcPct val="150000"/>
                </a:lnSpc>
              </a:pPr>
              <a:r>
                <a:rPr lang="en-US" altLang="zh-TW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step3.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 天數設定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：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設定使用天數，沒有設定則帶入預設</a:t>
              </a:r>
              <a:r>
                <a:rPr lang="en-US" altLang="zh-TW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1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天</a:t>
              </a:r>
              <a:endParaRPr lang="en-US" altLang="zh-TW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</p:txBody>
        </p:sp>
        <p:sp>
          <p:nvSpPr>
            <p:cNvPr id="20" name="文本框 13"/>
            <p:cNvSpPr txBox="1"/>
            <p:nvPr/>
          </p:nvSpPr>
          <p:spPr>
            <a:xfrm>
              <a:off x="4612234" y="2901839"/>
              <a:ext cx="43763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400" b="1" dirty="0" smtClean="0">
                  <a:solidFill>
                    <a:srgbClr val="66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ucida Sans Unicode" panose="020B0602030504020204" pitchFamily="34" charset="0"/>
                </a:rPr>
                <a:t>說明</a:t>
              </a:r>
              <a:endParaRPr lang="zh-CN" altLang="en-US" sz="2400" b="1" dirty="0">
                <a:solidFill>
                  <a:srgbClr val="66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ucida Sans Unicode" panose="020B0602030504020204" pitchFamily="34" charset="0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4707484" y="3351506"/>
              <a:ext cx="571449" cy="45719"/>
            </a:xfrm>
            <a:prstGeom prst="rect">
              <a:avLst/>
            </a:prstGeom>
            <a:solidFill>
              <a:srgbClr val="65B9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2" name="直接连接符 15"/>
            <p:cNvCxnSpPr/>
            <p:nvPr/>
          </p:nvCxnSpPr>
          <p:spPr>
            <a:xfrm>
              <a:off x="5278933" y="3365810"/>
              <a:ext cx="4423867" cy="0"/>
            </a:xfrm>
            <a:prstGeom prst="line">
              <a:avLst/>
            </a:prstGeom>
            <a:ln>
              <a:solidFill>
                <a:srgbClr val="65B9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群組 3"/>
          <p:cNvGrpSpPr/>
          <p:nvPr/>
        </p:nvGrpSpPr>
        <p:grpSpPr>
          <a:xfrm>
            <a:off x="1090961" y="674767"/>
            <a:ext cx="2423390" cy="3816839"/>
            <a:chOff x="427127" y="648854"/>
            <a:chExt cx="2423390" cy="3816839"/>
          </a:xfrm>
        </p:grpSpPr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127" y="648854"/>
              <a:ext cx="2423390" cy="3816839"/>
            </a:xfrm>
            <a:prstGeom prst="rect">
              <a:avLst/>
            </a:prstGeom>
            <a:ln>
              <a:solidFill>
                <a:schemeClr val="bg1"/>
              </a:solidFill>
            </a:ln>
          </p:spPr>
        </p:pic>
        <p:sp>
          <p:nvSpPr>
            <p:cNvPr id="14" name="矩形 13"/>
            <p:cNvSpPr/>
            <p:nvPr/>
          </p:nvSpPr>
          <p:spPr>
            <a:xfrm>
              <a:off x="796652" y="1206001"/>
              <a:ext cx="2012157" cy="23291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" name="向右箭號 1"/>
          <p:cNvSpPr/>
          <p:nvPr/>
        </p:nvSpPr>
        <p:spPr>
          <a:xfrm>
            <a:off x="3702228" y="2643559"/>
            <a:ext cx="584917" cy="448495"/>
          </a:xfrm>
          <a:prstGeom prst="right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5" name="群組 14"/>
          <p:cNvGrpSpPr/>
          <p:nvPr/>
        </p:nvGrpSpPr>
        <p:grpSpPr>
          <a:xfrm>
            <a:off x="4403101" y="1104953"/>
            <a:ext cx="7616541" cy="3184780"/>
            <a:chOff x="4081261" y="878488"/>
            <a:chExt cx="7616541" cy="3184780"/>
          </a:xfrm>
        </p:grpSpPr>
        <p:pic>
          <p:nvPicPr>
            <p:cNvPr id="6" name="圖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81261" y="904903"/>
              <a:ext cx="7616541" cy="3158365"/>
            </a:xfrm>
            <a:prstGeom prst="rect">
              <a:avLst/>
            </a:prstGeom>
          </p:spPr>
        </p:pic>
        <p:sp>
          <p:nvSpPr>
            <p:cNvPr id="26" name="矩形 25"/>
            <p:cNvSpPr/>
            <p:nvPr/>
          </p:nvSpPr>
          <p:spPr>
            <a:xfrm>
              <a:off x="4383385" y="1058426"/>
              <a:ext cx="36755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❶</a:t>
              </a:r>
              <a:endParaRPr lang="zh-TW" altLang="en-US" dirty="0"/>
            </a:p>
          </p:txBody>
        </p:sp>
        <p:sp>
          <p:nvSpPr>
            <p:cNvPr id="27" name="矩形 26"/>
            <p:cNvSpPr/>
            <p:nvPr/>
          </p:nvSpPr>
          <p:spPr>
            <a:xfrm>
              <a:off x="8889530" y="1058426"/>
              <a:ext cx="408463" cy="3598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❷</a:t>
              </a:r>
              <a:endParaRPr lang="zh-TW" altLang="en-US" dirty="0"/>
            </a:p>
          </p:txBody>
        </p:sp>
        <p:sp>
          <p:nvSpPr>
            <p:cNvPr id="28" name="矩形 27"/>
            <p:cNvSpPr/>
            <p:nvPr/>
          </p:nvSpPr>
          <p:spPr>
            <a:xfrm>
              <a:off x="10281894" y="878488"/>
              <a:ext cx="408463" cy="3598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❸</a:t>
              </a:r>
              <a:endParaRPr lang="zh-TW" altLang="en-US" dirty="0"/>
            </a:p>
          </p:txBody>
        </p:sp>
      </p:grpSp>
      <p:grpSp>
        <p:nvGrpSpPr>
          <p:cNvPr id="34" name="群組 33"/>
          <p:cNvGrpSpPr/>
          <p:nvPr/>
        </p:nvGrpSpPr>
        <p:grpSpPr>
          <a:xfrm>
            <a:off x="25561" y="18189"/>
            <a:ext cx="5722285" cy="445281"/>
            <a:chOff x="25561" y="18189"/>
            <a:chExt cx="5722285" cy="445281"/>
          </a:xfrm>
        </p:grpSpPr>
        <p:grpSp>
          <p:nvGrpSpPr>
            <p:cNvPr id="35" name="组合 4"/>
            <p:cNvGrpSpPr/>
            <p:nvPr/>
          </p:nvGrpSpPr>
          <p:grpSpPr>
            <a:xfrm>
              <a:off x="25561" y="18189"/>
              <a:ext cx="500458" cy="445281"/>
              <a:chOff x="539667" y="420916"/>
              <a:chExt cx="729638" cy="711200"/>
            </a:xfrm>
          </p:grpSpPr>
          <p:sp>
            <p:nvSpPr>
              <p:cNvPr id="37" name="椭圆 1"/>
              <p:cNvSpPr/>
              <p:nvPr/>
            </p:nvSpPr>
            <p:spPr>
              <a:xfrm>
                <a:off x="551543" y="420916"/>
                <a:ext cx="711200" cy="711200"/>
              </a:xfrm>
              <a:prstGeom prst="ellipse">
                <a:avLst/>
              </a:prstGeom>
              <a:gradFill>
                <a:gsLst>
                  <a:gs pos="0">
                    <a:srgbClr val="4299A0"/>
                  </a:gs>
                  <a:gs pos="100000">
                    <a:srgbClr val="1C4144"/>
                  </a:gs>
                </a:gsLst>
                <a:lin ang="8100000" scaled="0"/>
              </a:gradFill>
              <a:ln>
                <a:noFill/>
              </a:ln>
              <a:effectLst>
                <a:outerShdw blurRad="304800" sx="127000" sy="127000" algn="ctr" rotWithShape="0">
                  <a:srgbClr val="3D8AA5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文本框 2"/>
              <p:cNvSpPr txBox="1"/>
              <p:nvPr/>
            </p:nvSpPr>
            <p:spPr>
              <a:xfrm>
                <a:off x="539667" y="514906"/>
                <a:ext cx="729638" cy="5407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1</a:t>
                </a:r>
                <a:r>
                  <a:rPr lang="zh-TW" altLang="en-US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 </a:t>
                </a:r>
                <a:r>
                  <a:rPr lang="en-US" altLang="zh-TW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-</a:t>
                </a:r>
                <a:r>
                  <a:rPr lang="zh-TW" altLang="en-US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 </a:t>
                </a:r>
                <a:r>
                  <a:rPr lang="en-US" altLang="zh-TW" sz="1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4</a:t>
                </a:r>
                <a:endParaRPr lang="zh-CN" altLang="en-US" sz="16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36" name="文本框 3"/>
            <p:cNvSpPr txBox="1"/>
            <p:nvPr/>
          </p:nvSpPr>
          <p:spPr>
            <a:xfrm>
              <a:off x="510119" y="86946"/>
              <a:ext cx="52377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600" b="1" dirty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開立操作方式</a:t>
              </a:r>
              <a:r>
                <a:rPr lang="en-US" altLang="zh-TW" sz="1600" b="1" dirty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(</a:t>
              </a:r>
              <a:r>
                <a:rPr lang="en-US" altLang="zh-TW" sz="1600" b="1" dirty="0" smtClean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1/6)</a:t>
              </a:r>
              <a:endParaRPr lang="zh-TW" altLang="en-US" sz="1600" b="1" dirty="0">
                <a:solidFill>
                  <a:srgbClr val="4299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ucida Sans Unicode" panose="020B0602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4625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/>
          <p:cNvSpPr/>
          <p:nvPr/>
        </p:nvSpPr>
        <p:spPr>
          <a:xfrm>
            <a:off x="3643085" y="-101600"/>
            <a:ext cx="7561943" cy="7561943"/>
          </a:xfrm>
          <a:prstGeom prst="ellipse">
            <a:avLst/>
          </a:prstGeom>
          <a:noFill/>
          <a:ln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953154" y="3216320"/>
            <a:ext cx="3273380" cy="3273380"/>
            <a:chOff x="953154" y="3216320"/>
            <a:chExt cx="3273380" cy="3273380"/>
          </a:xfrm>
        </p:grpSpPr>
        <p:sp>
          <p:nvSpPr>
            <p:cNvPr id="11" name="椭圆 10"/>
            <p:cNvSpPr/>
            <p:nvPr/>
          </p:nvSpPr>
          <p:spPr>
            <a:xfrm>
              <a:off x="953154" y="3216320"/>
              <a:ext cx="3273380" cy="3273380"/>
            </a:xfrm>
            <a:prstGeom prst="ellipse">
              <a:avLst/>
            </a:prstGeom>
            <a:noFill/>
            <a:ln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/>
            <p:cNvSpPr/>
            <p:nvPr/>
          </p:nvSpPr>
          <p:spPr>
            <a:xfrm>
              <a:off x="4042501" y="5434768"/>
              <a:ext cx="130629" cy="13062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6"/>
          <p:cNvGrpSpPr/>
          <p:nvPr/>
        </p:nvGrpSpPr>
        <p:grpSpPr>
          <a:xfrm>
            <a:off x="0" y="4548123"/>
            <a:ext cx="10469226" cy="2034547"/>
            <a:chOff x="4917034" y="2417839"/>
            <a:chExt cx="10469226" cy="2034547"/>
          </a:xfrm>
        </p:grpSpPr>
        <p:sp>
          <p:nvSpPr>
            <p:cNvPr id="19" name="矩形 18"/>
            <p:cNvSpPr/>
            <p:nvPr/>
          </p:nvSpPr>
          <p:spPr>
            <a:xfrm>
              <a:off x="4917034" y="2975058"/>
              <a:ext cx="10469226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-457200">
                <a:lnSpc>
                  <a:spcPct val="150000"/>
                </a:lnSpc>
              </a:pPr>
              <a:r>
                <a:rPr lang="en-US" altLang="zh-TW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step1.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 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加入右側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預覽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清單：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點選一筆，滑鼠雙擊</a:t>
              </a:r>
              <a:r>
                <a:rPr lang="en-US" altLang="zh-TW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(1)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或點選按鈕</a:t>
              </a:r>
              <a:r>
                <a:rPr lang="en-US" altLang="zh-TW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(2)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將醫囑帶入預覽清單</a:t>
              </a:r>
              <a:endParaRPr lang="en-US" altLang="zh-TW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  <a:p>
              <a:pPr indent="-457200">
                <a:lnSpc>
                  <a:spcPct val="150000"/>
                </a:lnSpc>
              </a:pPr>
              <a:r>
                <a:rPr lang="en-US" altLang="zh-TW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step2.</a:t>
              </a:r>
              <a:r>
                <a:rPr lang="zh-TW" altLang="en-US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 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取消加入：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點選按鈕</a:t>
              </a:r>
              <a:r>
                <a:rPr lang="en-US" altLang="zh-TW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(3)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，移除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預覽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清單勾選資料</a:t>
              </a:r>
              <a:endParaRPr lang="en-US" altLang="zh-TW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  <a:p>
              <a:pPr indent="-457200">
                <a:lnSpc>
                  <a:spcPct val="150000"/>
                </a:lnSpc>
              </a:pPr>
              <a:r>
                <a:rPr lang="en-US" altLang="zh-TW" sz="2000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step3</a:t>
              </a: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.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 點選加入醫囑</a:t>
              </a:r>
              <a:r>
                <a:rPr lang="en-US" altLang="zh-TW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(4)</a:t>
              </a:r>
              <a:r>
                <a:rPr lang="zh-TW" altLang="en-US" sz="2000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：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將資料帶入組</a:t>
              </a:r>
              <a:r>
                <a:rPr lang="zh-TW" altLang="en-US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套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開立畫面</a:t>
              </a:r>
              <a:r>
                <a:rPr lang="en-US" altLang="zh-TW" b="1" dirty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→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醫囑</a:t>
              </a:r>
              <a:r>
                <a:rPr lang="en-US" altLang="zh-TW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(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檢驗</a:t>
              </a:r>
              <a:r>
                <a:rPr lang="en-US" altLang="zh-TW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.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檢查</a:t>
              </a:r>
              <a:r>
                <a:rPr lang="en-US" altLang="zh-TW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.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處置</a:t>
              </a:r>
              <a:r>
                <a:rPr lang="en-US" altLang="zh-TW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.</a:t>
              </a:r>
              <a:r>
                <a:rPr lang="zh-TW" altLang="en-US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治療</a:t>
              </a:r>
              <a:r>
                <a:rPr lang="en-US" altLang="zh-TW" b="1" dirty="0" smtClean="0">
                  <a:solidFill>
                    <a:srgbClr val="FFFF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Arial" panose="020B0604020202020204" pitchFamily="34" charset="0"/>
                </a:rPr>
                <a:t>)</a:t>
              </a:r>
              <a:endParaRPr lang="en-US" altLang="zh-TW" sz="2000" b="1" dirty="0" smtClean="0">
                <a:solidFill>
                  <a:srgbClr val="FFFF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endParaRPr>
            </a:p>
          </p:txBody>
        </p:sp>
        <p:sp>
          <p:nvSpPr>
            <p:cNvPr id="20" name="文本框 13"/>
            <p:cNvSpPr txBox="1"/>
            <p:nvPr/>
          </p:nvSpPr>
          <p:spPr>
            <a:xfrm>
              <a:off x="4917034" y="2417839"/>
              <a:ext cx="43763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400" b="1" dirty="0" smtClean="0">
                  <a:solidFill>
                    <a:srgbClr val="66FFFF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  <a:cs typeface="Lucida Sans Unicode" panose="020B0602030504020204" pitchFamily="34" charset="0"/>
                </a:rPr>
                <a:t>說明</a:t>
              </a:r>
              <a:endParaRPr lang="zh-CN" altLang="en-US" sz="2400" b="1" dirty="0">
                <a:solidFill>
                  <a:srgbClr val="66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Lucida Sans Unicode" panose="020B0602030504020204" pitchFamily="34" charset="0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012284" y="2867506"/>
              <a:ext cx="571449" cy="45719"/>
            </a:xfrm>
            <a:prstGeom prst="rect">
              <a:avLst/>
            </a:prstGeom>
            <a:solidFill>
              <a:srgbClr val="65B9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2" name="直接连接符 15"/>
            <p:cNvCxnSpPr/>
            <p:nvPr/>
          </p:nvCxnSpPr>
          <p:spPr>
            <a:xfrm>
              <a:off x="5583733" y="2881810"/>
              <a:ext cx="4423867" cy="0"/>
            </a:xfrm>
            <a:prstGeom prst="line">
              <a:avLst/>
            </a:prstGeom>
            <a:ln>
              <a:solidFill>
                <a:srgbClr val="65B9B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群組 2"/>
          <p:cNvGrpSpPr/>
          <p:nvPr/>
        </p:nvGrpSpPr>
        <p:grpSpPr>
          <a:xfrm>
            <a:off x="1654173" y="757153"/>
            <a:ext cx="8720648" cy="3599959"/>
            <a:chOff x="2353983" y="879110"/>
            <a:chExt cx="7679352" cy="3235181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53983" y="879110"/>
              <a:ext cx="7679352" cy="3235181"/>
            </a:xfrm>
            <a:prstGeom prst="rect">
              <a:avLst/>
            </a:prstGeom>
          </p:spPr>
        </p:pic>
        <p:sp>
          <p:nvSpPr>
            <p:cNvPr id="23" name="矩形 22"/>
            <p:cNvSpPr/>
            <p:nvPr/>
          </p:nvSpPr>
          <p:spPr>
            <a:xfrm>
              <a:off x="4650085" y="2098793"/>
              <a:ext cx="367553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❶</a:t>
              </a:r>
              <a:endParaRPr lang="zh-TW" altLang="en-US" dirty="0"/>
            </a:p>
          </p:txBody>
        </p:sp>
        <p:sp>
          <p:nvSpPr>
            <p:cNvPr id="25" name="矩形 24"/>
            <p:cNvSpPr/>
            <p:nvPr/>
          </p:nvSpPr>
          <p:spPr>
            <a:xfrm>
              <a:off x="7182144" y="1918855"/>
              <a:ext cx="408463" cy="3598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❷</a:t>
              </a:r>
              <a:endParaRPr lang="zh-TW" altLang="en-US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7230677" y="3050468"/>
              <a:ext cx="408463" cy="3598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❸</a:t>
              </a:r>
              <a:endParaRPr lang="zh-TW" altLang="en-US" dirty="0"/>
            </a:p>
          </p:txBody>
        </p:sp>
        <p:sp>
          <p:nvSpPr>
            <p:cNvPr id="26" name="矩形 25"/>
            <p:cNvSpPr/>
            <p:nvPr/>
          </p:nvSpPr>
          <p:spPr>
            <a:xfrm>
              <a:off x="9245758" y="879110"/>
              <a:ext cx="408463" cy="3598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dirty="0">
                  <a:solidFill>
                    <a:srgbClr val="FF0000"/>
                  </a:solidFill>
                </a:rPr>
                <a:t>❹</a:t>
              </a:r>
              <a:endParaRPr lang="zh-TW" altLang="en-US" dirty="0"/>
            </a:p>
          </p:txBody>
        </p:sp>
      </p:grpSp>
      <p:grpSp>
        <p:nvGrpSpPr>
          <p:cNvPr id="32" name="群組 31"/>
          <p:cNvGrpSpPr/>
          <p:nvPr/>
        </p:nvGrpSpPr>
        <p:grpSpPr>
          <a:xfrm>
            <a:off x="25561" y="18189"/>
            <a:ext cx="5722285" cy="445281"/>
            <a:chOff x="25561" y="18189"/>
            <a:chExt cx="5722285" cy="445281"/>
          </a:xfrm>
        </p:grpSpPr>
        <p:grpSp>
          <p:nvGrpSpPr>
            <p:cNvPr id="33" name="组合 4"/>
            <p:cNvGrpSpPr/>
            <p:nvPr/>
          </p:nvGrpSpPr>
          <p:grpSpPr>
            <a:xfrm>
              <a:off x="25561" y="18189"/>
              <a:ext cx="500458" cy="445281"/>
              <a:chOff x="539667" y="420916"/>
              <a:chExt cx="729638" cy="711200"/>
            </a:xfrm>
          </p:grpSpPr>
          <p:sp>
            <p:nvSpPr>
              <p:cNvPr id="35" name="椭圆 1"/>
              <p:cNvSpPr/>
              <p:nvPr/>
            </p:nvSpPr>
            <p:spPr>
              <a:xfrm>
                <a:off x="551543" y="420916"/>
                <a:ext cx="711200" cy="711200"/>
              </a:xfrm>
              <a:prstGeom prst="ellipse">
                <a:avLst/>
              </a:prstGeom>
              <a:gradFill>
                <a:gsLst>
                  <a:gs pos="0">
                    <a:srgbClr val="4299A0"/>
                  </a:gs>
                  <a:gs pos="100000">
                    <a:srgbClr val="1C4144"/>
                  </a:gs>
                </a:gsLst>
                <a:lin ang="8100000" scaled="0"/>
              </a:gradFill>
              <a:ln>
                <a:noFill/>
              </a:ln>
              <a:effectLst>
                <a:outerShdw blurRad="304800" sx="127000" sy="127000" algn="ctr" rotWithShape="0">
                  <a:srgbClr val="3D8AA5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文本框 2"/>
              <p:cNvSpPr txBox="1"/>
              <p:nvPr/>
            </p:nvSpPr>
            <p:spPr>
              <a:xfrm>
                <a:off x="539667" y="514906"/>
                <a:ext cx="729638" cy="5407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1</a:t>
                </a:r>
                <a:r>
                  <a:rPr lang="zh-TW" altLang="en-US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 </a:t>
                </a:r>
                <a:r>
                  <a:rPr lang="en-US" altLang="zh-TW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-</a:t>
                </a:r>
                <a:r>
                  <a:rPr lang="zh-TW" altLang="en-US" sz="1600" dirty="0" smtClean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 </a:t>
                </a:r>
                <a:r>
                  <a:rPr lang="en-US" altLang="zh-TW" sz="1600" dirty="0">
                    <a:solidFill>
                      <a:schemeClr val="bg1"/>
                    </a:solidFill>
                    <a:latin typeface="Impact" panose="020B0806030902050204" pitchFamily="34" charset="0"/>
                  </a:rPr>
                  <a:t>4</a:t>
                </a:r>
                <a:endParaRPr lang="zh-CN" altLang="en-US" sz="1600" dirty="0">
                  <a:solidFill>
                    <a:schemeClr val="bg1"/>
                  </a:solidFill>
                  <a:latin typeface="Impact" panose="020B0806030902050204" pitchFamily="34" charset="0"/>
                </a:endParaRPr>
              </a:p>
            </p:txBody>
          </p:sp>
        </p:grpSp>
        <p:sp>
          <p:nvSpPr>
            <p:cNvPr id="34" name="文本框 3"/>
            <p:cNvSpPr txBox="1"/>
            <p:nvPr/>
          </p:nvSpPr>
          <p:spPr>
            <a:xfrm>
              <a:off x="510119" y="86946"/>
              <a:ext cx="523772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1600" b="1" dirty="0" smtClean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開</a:t>
              </a:r>
              <a:r>
                <a:rPr lang="zh-TW" altLang="en-US" sz="1600" b="1" dirty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立操作方式</a:t>
              </a:r>
              <a:r>
                <a:rPr lang="en-US" altLang="zh-TW" sz="1600" b="1" dirty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(</a:t>
              </a:r>
              <a:r>
                <a:rPr lang="en-US" altLang="zh-TW" sz="1600" b="1" dirty="0" smtClean="0">
                  <a:solidFill>
                    <a:srgbClr val="4299A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ucida Sans Unicode" panose="020B0602030504020204" pitchFamily="34" charset="0"/>
                </a:rPr>
                <a:t>2/6)</a:t>
              </a:r>
              <a:endParaRPr lang="zh-TW" altLang="en-US" sz="1600" b="1" dirty="0">
                <a:solidFill>
                  <a:srgbClr val="4299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ucida Sans Unicode" panose="020B0602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91368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4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12220</TotalTime>
  <Words>703</Words>
  <Application>Microsoft Office PowerPoint</Application>
  <PresentationFormat>寬螢幕</PresentationFormat>
  <Paragraphs>119</Paragraphs>
  <Slides>16</Slides>
  <Notes>14</Notes>
  <HiddenSlides>0</HiddenSlides>
  <MMClips>2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8" baseType="lpstr">
      <vt:lpstr>Arial Unicode MS</vt:lpstr>
      <vt:lpstr>맑은 고딕</vt:lpstr>
      <vt:lpstr>微软雅黑</vt:lpstr>
      <vt:lpstr>宋体</vt:lpstr>
      <vt:lpstr>微軟正黑體</vt:lpstr>
      <vt:lpstr>新細明體</vt:lpstr>
      <vt:lpstr>Arial</vt:lpstr>
      <vt:lpstr>Calibri</vt:lpstr>
      <vt:lpstr>Calibri Light</vt:lpstr>
      <vt:lpstr>Impact</vt:lpstr>
      <vt:lpstr>Lucida Sans Unicode</vt:lpstr>
      <vt:lpstr>第一PPT，www.1ppt.com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iOS</dc:title>
  <dc:creator>第一PPT</dc:creator>
  <cp:keywords>www.1ppt.com</cp:keywords>
  <cp:lastModifiedBy>張書綺</cp:lastModifiedBy>
  <cp:revision>261</cp:revision>
  <dcterms:created xsi:type="dcterms:W3CDTF">2017-03-18T00:48:41Z</dcterms:created>
  <dcterms:modified xsi:type="dcterms:W3CDTF">2020-02-10T03:50:12Z</dcterms:modified>
</cp:coreProperties>
</file>

<file path=docProps/thumbnail.jpeg>
</file>